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</p:sldIdLst>
  <p:sldSz cy="5143500" cx="9144000"/>
  <p:notesSz cx="6858000" cy="9144000"/>
  <p:embeddedFontLst>
    <p:embeddedFont>
      <p:font typeface="Dosis"/>
      <p:regular r:id="rId87"/>
      <p:bold r:id="rId88"/>
    </p:embeddedFont>
    <p:embeddedFont>
      <p:font typeface="Roboto"/>
      <p:regular r:id="rId89"/>
      <p:bold r:id="rId90"/>
      <p:italic r:id="rId91"/>
      <p:boldItalic r:id="rId92"/>
    </p:embeddedFont>
    <p:embeddedFont>
      <p:font typeface="Proxima Nova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font" Target="fonts/Dosis-bold.fntdata"/><Relationship Id="rId43" Type="http://schemas.openxmlformats.org/officeDocument/2006/relationships/slide" Target="slides/slide39.xml"/><Relationship Id="rId87" Type="http://schemas.openxmlformats.org/officeDocument/2006/relationships/font" Target="fonts/Dosis-regular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Roboto-regular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95" Type="http://schemas.openxmlformats.org/officeDocument/2006/relationships/font" Target="fonts/ProximaNova-italic.fntdata"/><Relationship Id="rId50" Type="http://schemas.openxmlformats.org/officeDocument/2006/relationships/slide" Target="slides/slide46.xml"/><Relationship Id="rId94" Type="http://schemas.openxmlformats.org/officeDocument/2006/relationships/font" Target="fonts/ProximaNova-bold.fntdata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96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Roboto-italic.fntdata"/><Relationship Id="rId90" Type="http://schemas.openxmlformats.org/officeDocument/2006/relationships/font" Target="fonts/Roboto-bold.fntdata"/><Relationship Id="rId93" Type="http://schemas.openxmlformats.org/officeDocument/2006/relationships/font" Target="fonts/ProximaNova-regular.fntdata"/><Relationship Id="rId92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8a04e484a_0_4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8a04e484a_0_4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8a04e484a_0_4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8a04e484a_0_4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8a04e484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8a04e484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8a04e484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8a04e484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8a04e484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8a04e484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8a04e484a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8a04e484a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8a04e484a_0_2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8a04e484a_0_2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8a04e484a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b8a04e484a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b8a04e484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b8a04e484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b8a04e484a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b8a04e484a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b8a04e484a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b8a04e484a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8a04e48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8a04e48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b8a04e484a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b8a04e484a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b8a04e484a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b8a04e484a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b8a04e484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b8a04e484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b8a04e484a_0_2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b8a04e484a_0_2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b8a04e484a_0_3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b8a04e484a_0_3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8a04e484a_0_3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8a04e484a_0_3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b8a04e484a_0_3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b8a04e484a_0_3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b8a04e484a_0_3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b8a04e484a_0_3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b8a04e484a_0_3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b8a04e484a_0_3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b8a04e484a_0_3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b8a04e484a_0_3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8a04e484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8a04e484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b8a04e484a_0_3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b8a04e484a_0_3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b8a04e484a_0_3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b8a04e484a_0_3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b8a04e484a_0_3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b8a04e484a_0_3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b8a04e484a_0_4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b8a04e484a_0_4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b8a04e484a_0_4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b8a04e484a_0_4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b8a04e484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b8a04e484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b8a04e484a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b8a04e484a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b8a04e484a_0_1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b8a04e484a_0_1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b8a04e484a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b8a04e484a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b8a04e484a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b8a04e484a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8a04e484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8a04e484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b8a04e484a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b8a04e484a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b8a04e484a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b8a04e484a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b8a04e484a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b8a04e484a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b8a04e484a_0_1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b8a04e484a_0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b8a04e484a_0_1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b8a04e484a_0_1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b8a04e484a_0_1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b8a04e484a_0_1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b8a04e484a_0_2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b8a04e484a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b8a04e484a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b8a04e484a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b8a04e484a_0_4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b8a04e484a_0_4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b8a04e484a_0_2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b8a04e484a_0_2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8a04e484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8a04e484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b8a04e484a_0_2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b8a04e484a_0_2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b8a04e484a_0_2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b8a04e484a_0_2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b8a04e484a_0_2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b8a04e484a_0_2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b8a04e484a_0_2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b8a04e484a_0_2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b8a04e484a_0_2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" name="Google Shape;2574;gb8a04e484a_0_2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b8a04e484a_0_2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b8a04e484a_0_2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b8a04e484a_0_2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b8a04e484a_0_2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b8a04e484a_0_2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b8a04e484a_0_2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b8a04e484a_0_2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b8a04e484a_0_2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b8a04e484a_0_2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b8a04e484a_0_2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8a04e484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8a04e484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b8a04e484a_0_2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Google Shape;2661;gb8a04e484a_0_2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b8a04e484a_0_2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b8a04e484a_0_2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b8a04e484a_0_2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b8a04e484a_0_2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b8a04e484a_0_2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b8a04e484a_0_2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b8a04e484a_0_2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b8a04e484a_0_2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b8a04e484a_0_2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b8a04e484a_0_2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gb8a04e484a_0_2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5" name="Google Shape;2785;gb8a04e484a_0_2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b8a04e484a_0_2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" name="Google Shape;2803;gb8a04e484a_0_2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b8a04e484a_0_2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b8a04e484a_0_2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gb8a04e484a_0_2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5" name="Google Shape;2845;gb8a04e484a_0_2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8a04e484a_0_4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8a04e484a_0_4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b8a04e484a_0_2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b8a04e484a_0_2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b8a04e484a_0_2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" name="Google Shape;2884;gb8a04e484a_0_2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gb8a04e484a_0_2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0" name="Google Shape;2910;gb8a04e484a_0_2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b8a04e484a_0_2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b8a04e484a_0_2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b8a04e484a_0_2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b8a04e484a_0_2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gb8a04e484a_0_2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1" name="Google Shape;3011;gb8a04e484a_0_2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gb8a04e484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9" name="Google Shape;3019;gb8a04e484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gb8a04e484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5" name="Google Shape;3025;gb8a04e484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gb8a04e484a_0_2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2" name="Google Shape;3032;gb8a04e484a_0_2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b8a04e484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b8a04e484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8a04e484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8a04e484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gb8a04e484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0" name="Google Shape;3060;gb8a04e484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797e5b63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" name="Google Shape;3069;g797e5b63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797e5b637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797e5b637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8a04e484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8a04e484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hyperlink" Target="https://arxiv.org/pdf/1710.03740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3.jp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11" Type="http://schemas.openxmlformats.org/officeDocument/2006/relationships/image" Target="../media/image15.jpg"/><Relationship Id="rId10" Type="http://schemas.openxmlformats.org/officeDocument/2006/relationships/image" Target="../media/image17.jpg"/><Relationship Id="rId12" Type="http://schemas.openxmlformats.org/officeDocument/2006/relationships/image" Target="../media/image18.jpg"/><Relationship Id="rId9" Type="http://schemas.openxmlformats.org/officeDocument/2006/relationships/image" Target="../media/image24.jpg"/><Relationship Id="rId5" Type="http://schemas.openxmlformats.org/officeDocument/2006/relationships/image" Target="../media/image2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2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Lecture 5: Scaling Up Training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50" y="417490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74675" y="45685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 329S | Karan Goel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Mixed-Precision Training: Loss Scaling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75" y="1017713"/>
            <a:ext cx="6931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2"/>
          <p:cNvCxnSpPr/>
          <p:nvPr/>
        </p:nvCxnSpPr>
        <p:spPr>
          <a:xfrm>
            <a:off x="385500" y="4898950"/>
            <a:ext cx="83730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2"/>
          <p:cNvSpPr txBox="1"/>
          <p:nvPr/>
        </p:nvSpPr>
        <p:spPr>
          <a:xfrm>
            <a:off x="311700" y="4838700"/>
            <a:ext cx="565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MIXED PRECISION TRAINING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(Narang et al., ICLR 2018)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Solution: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Model Parallelism for Large Model Training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311700" y="1985288"/>
            <a:ext cx="49065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split the model across devices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53116" l="20484" r="61441" t="16818"/>
          <a:stretch/>
        </p:blipFill>
        <p:spPr>
          <a:xfrm>
            <a:off x="5777125" y="1337350"/>
            <a:ext cx="2720827" cy="26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311700" y="2609813"/>
            <a:ext cx="49065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ach device runs a fragment of the model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0" y="4774200"/>
            <a:ext cx="675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Credit: Fedus et al. (Switch Transformers: Scaling to Trillion Parameter Models with Simple and Efficient Sparsity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416525" y="12301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968375" y="13295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2531900" y="12301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968375" y="19558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968375" y="25820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968375" y="32083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3083750" y="13295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3083750" y="19558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3083750" y="25820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3083750" y="32083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2" name="Google Shape;202;p24"/>
          <p:cNvCxnSpPr>
            <a:stCxn id="193" idx="6"/>
            <a:endCxn id="199" idx="2"/>
          </p:cNvCxnSpPr>
          <p:nvPr/>
        </p:nvCxnSpPr>
        <p:spPr>
          <a:xfrm>
            <a:off x="1514075" y="158470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4"/>
          <p:cNvCxnSpPr>
            <a:stCxn id="195" idx="6"/>
            <a:endCxn id="198" idx="2"/>
          </p:cNvCxnSpPr>
          <p:nvPr/>
        </p:nvCxnSpPr>
        <p:spPr>
          <a:xfrm flipH="1" rot="10800000">
            <a:off x="1514075" y="15845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4"/>
          <p:cNvCxnSpPr>
            <a:stCxn id="196" idx="6"/>
            <a:endCxn id="199" idx="2"/>
          </p:cNvCxnSpPr>
          <p:nvPr/>
        </p:nvCxnSpPr>
        <p:spPr>
          <a:xfrm flipH="1" rot="10800000">
            <a:off x="1514075" y="22108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4"/>
          <p:cNvCxnSpPr>
            <a:stCxn id="196" idx="6"/>
            <a:endCxn id="198" idx="2"/>
          </p:cNvCxnSpPr>
          <p:nvPr/>
        </p:nvCxnSpPr>
        <p:spPr>
          <a:xfrm flipH="1" rot="10800000">
            <a:off x="1514075" y="158471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4"/>
          <p:cNvCxnSpPr>
            <a:stCxn id="196" idx="6"/>
            <a:endCxn id="200" idx="2"/>
          </p:cNvCxnSpPr>
          <p:nvPr/>
        </p:nvCxnSpPr>
        <p:spPr>
          <a:xfrm>
            <a:off x="1514075" y="283721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4"/>
          <p:cNvCxnSpPr>
            <a:stCxn id="196" idx="6"/>
            <a:endCxn id="201" idx="2"/>
          </p:cNvCxnSpPr>
          <p:nvPr/>
        </p:nvCxnSpPr>
        <p:spPr>
          <a:xfrm>
            <a:off x="1514075" y="28372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4"/>
          <p:cNvCxnSpPr>
            <a:stCxn id="193" idx="6"/>
            <a:endCxn id="200" idx="2"/>
          </p:cNvCxnSpPr>
          <p:nvPr/>
        </p:nvCxnSpPr>
        <p:spPr>
          <a:xfrm>
            <a:off x="1514075" y="158470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4"/>
          <p:cNvCxnSpPr>
            <a:stCxn id="193" idx="6"/>
            <a:endCxn id="201" idx="2"/>
          </p:cNvCxnSpPr>
          <p:nvPr/>
        </p:nvCxnSpPr>
        <p:spPr>
          <a:xfrm>
            <a:off x="1514075" y="1584700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4"/>
          <p:cNvCxnSpPr>
            <a:stCxn id="195" idx="6"/>
            <a:endCxn id="199" idx="2"/>
          </p:cNvCxnSpPr>
          <p:nvPr/>
        </p:nvCxnSpPr>
        <p:spPr>
          <a:xfrm>
            <a:off x="1514075" y="2210955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4"/>
          <p:cNvCxnSpPr>
            <a:stCxn id="195" idx="6"/>
            <a:endCxn id="200" idx="2"/>
          </p:cNvCxnSpPr>
          <p:nvPr/>
        </p:nvCxnSpPr>
        <p:spPr>
          <a:xfrm>
            <a:off x="1514075" y="22109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4"/>
          <p:cNvCxnSpPr/>
          <p:nvPr/>
        </p:nvCxnSpPr>
        <p:spPr>
          <a:xfrm>
            <a:off x="1514075" y="221080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4"/>
          <p:cNvCxnSpPr>
            <a:endCxn id="201" idx="2"/>
          </p:cNvCxnSpPr>
          <p:nvPr/>
        </p:nvCxnSpPr>
        <p:spPr>
          <a:xfrm>
            <a:off x="1514150" y="346346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4"/>
          <p:cNvCxnSpPr>
            <a:stCxn id="197" idx="6"/>
            <a:endCxn id="200" idx="2"/>
          </p:cNvCxnSpPr>
          <p:nvPr/>
        </p:nvCxnSpPr>
        <p:spPr>
          <a:xfrm flipH="1" rot="10800000">
            <a:off x="1514075" y="283706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4"/>
          <p:cNvCxnSpPr>
            <a:stCxn id="197" idx="6"/>
            <a:endCxn id="199" idx="2"/>
          </p:cNvCxnSpPr>
          <p:nvPr/>
        </p:nvCxnSpPr>
        <p:spPr>
          <a:xfrm flipH="1" rot="10800000">
            <a:off x="1514075" y="221096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4"/>
          <p:cNvCxnSpPr>
            <a:stCxn id="197" idx="6"/>
            <a:endCxn id="198" idx="2"/>
          </p:cNvCxnSpPr>
          <p:nvPr/>
        </p:nvCxnSpPr>
        <p:spPr>
          <a:xfrm flipH="1" rot="10800000">
            <a:off x="1514075" y="1584566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/>
          <p:nvPr/>
        </p:nvSpPr>
        <p:spPr>
          <a:xfrm>
            <a:off x="365388" y="39392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2480763" y="39392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4989141" y="1690020"/>
            <a:ext cx="3764700" cy="12525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5540963" y="17521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4989225" y="3009350"/>
            <a:ext cx="3764700" cy="12525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5540963" y="23784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5540963" y="306678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5540963" y="369303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7656338" y="175208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7656338" y="237834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7656338" y="306671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7656338" y="369297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29" name="Google Shape;229;p24"/>
          <p:cNvCxnSpPr>
            <a:stCxn id="220" idx="6"/>
          </p:cNvCxnSpPr>
          <p:nvPr/>
        </p:nvCxnSpPr>
        <p:spPr>
          <a:xfrm>
            <a:off x="6086663" y="200730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4"/>
          <p:cNvCxnSpPr>
            <a:stCxn id="222" idx="6"/>
          </p:cNvCxnSpPr>
          <p:nvPr/>
        </p:nvCxnSpPr>
        <p:spPr>
          <a:xfrm flipH="1" rot="10800000">
            <a:off x="6086663" y="20071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4"/>
          <p:cNvCxnSpPr>
            <a:stCxn id="223" idx="6"/>
            <a:endCxn id="226" idx="2"/>
          </p:cNvCxnSpPr>
          <p:nvPr/>
        </p:nvCxnSpPr>
        <p:spPr>
          <a:xfrm flipH="1" rot="10800000">
            <a:off x="6086663" y="2633431"/>
            <a:ext cx="1569600" cy="6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4"/>
          <p:cNvCxnSpPr>
            <a:stCxn id="223" idx="6"/>
            <a:endCxn id="225" idx="2"/>
          </p:cNvCxnSpPr>
          <p:nvPr/>
        </p:nvCxnSpPr>
        <p:spPr>
          <a:xfrm flipH="1" rot="10800000">
            <a:off x="6086663" y="2007331"/>
            <a:ext cx="1569600" cy="13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4"/>
          <p:cNvCxnSpPr>
            <a:stCxn id="223" idx="6"/>
            <a:endCxn id="227" idx="2"/>
          </p:cNvCxnSpPr>
          <p:nvPr/>
        </p:nvCxnSpPr>
        <p:spPr>
          <a:xfrm>
            <a:off x="6086663" y="332193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4"/>
          <p:cNvCxnSpPr>
            <a:stCxn id="223" idx="6"/>
          </p:cNvCxnSpPr>
          <p:nvPr/>
        </p:nvCxnSpPr>
        <p:spPr>
          <a:xfrm>
            <a:off x="6086663" y="332193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4"/>
          <p:cNvCxnSpPr>
            <a:stCxn id="220" idx="6"/>
            <a:endCxn id="227" idx="2"/>
          </p:cNvCxnSpPr>
          <p:nvPr/>
        </p:nvCxnSpPr>
        <p:spPr>
          <a:xfrm>
            <a:off x="6086663" y="2007300"/>
            <a:ext cx="1569600" cy="13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4"/>
          <p:cNvCxnSpPr>
            <a:stCxn id="220" idx="6"/>
            <a:endCxn id="228" idx="2"/>
          </p:cNvCxnSpPr>
          <p:nvPr/>
        </p:nvCxnSpPr>
        <p:spPr>
          <a:xfrm>
            <a:off x="6086663" y="2007300"/>
            <a:ext cx="1569600" cy="19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4"/>
          <p:cNvCxnSpPr>
            <a:stCxn id="222" idx="6"/>
            <a:endCxn id="226" idx="2"/>
          </p:cNvCxnSpPr>
          <p:nvPr/>
        </p:nvCxnSpPr>
        <p:spPr>
          <a:xfrm>
            <a:off x="6086663" y="2633555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4"/>
          <p:cNvCxnSpPr>
            <a:stCxn id="222" idx="6"/>
          </p:cNvCxnSpPr>
          <p:nvPr/>
        </p:nvCxnSpPr>
        <p:spPr>
          <a:xfrm>
            <a:off x="6086663" y="2633555"/>
            <a:ext cx="1569600" cy="6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4"/>
          <p:cNvCxnSpPr>
            <a:stCxn id="222" idx="6"/>
            <a:endCxn id="228" idx="2"/>
          </p:cNvCxnSpPr>
          <p:nvPr/>
        </p:nvCxnSpPr>
        <p:spPr>
          <a:xfrm>
            <a:off x="6086663" y="2633555"/>
            <a:ext cx="1569600" cy="13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4"/>
          <p:cNvCxnSpPr/>
          <p:nvPr/>
        </p:nvCxnSpPr>
        <p:spPr>
          <a:xfrm>
            <a:off x="6086738" y="394818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4"/>
          <p:cNvCxnSpPr>
            <a:stCxn id="224" idx="6"/>
            <a:endCxn id="227" idx="2"/>
          </p:cNvCxnSpPr>
          <p:nvPr/>
        </p:nvCxnSpPr>
        <p:spPr>
          <a:xfrm flipH="1" rot="10800000">
            <a:off x="6086663" y="332178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4"/>
          <p:cNvCxnSpPr>
            <a:stCxn id="224" idx="6"/>
            <a:endCxn id="226" idx="2"/>
          </p:cNvCxnSpPr>
          <p:nvPr/>
        </p:nvCxnSpPr>
        <p:spPr>
          <a:xfrm flipH="1" rot="10800000">
            <a:off x="6086663" y="2633586"/>
            <a:ext cx="1569600" cy="13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4"/>
          <p:cNvCxnSpPr>
            <a:stCxn id="224" idx="6"/>
            <a:endCxn id="225" idx="2"/>
          </p:cNvCxnSpPr>
          <p:nvPr/>
        </p:nvCxnSpPr>
        <p:spPr>
          <a:xfrm flipH="1" rot="10800000">
            <a:off x="6086663" y="2007186"/>
            <a:ext cx="1569600" cy="19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4"/>
          <p:cNvSpPr/>
          <p:nvPr/>
        </p:nvSpPr>
        <p:spPr>
          <a:xfrm>
            <a:off x="4989225" y="1230150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4989225" y="4365950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314425" y="375588"/>
            <a:ext cx="39690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Pipeline Parallelism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4886975" y="366263"/>
            <a:ext cx="39690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Distributed Tensor Computation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/>
          <p:nvPr/>
        </p:nvSpPr>
        <p:spPr>
          <a:xfrm>
            <a:off x="314425" y="375600"/>
            <a:ext cx="86061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Model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 Parallelism: Naive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31441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866263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24297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866263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866263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866263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29816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29816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29816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29816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Google Shape;263;p25"/>
          <p:cNvCxnSpPr>
            <a:stCxn id="254" idx="6"/>
            <a:endCxn id="260" idx="2"/>
          </p:cNvCxnSpPr>
          <p:nvPr/>
        </p:nvCxnSpPr>
        <p:spPr>
          <a:xfrm>
            <a:off x="1411963" y="155010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5"/>
          <p:cNvCxnSpPr>
            <a:stCxn id="256" idx="6"/>
            <a:endCxn id="259" idx="2"/>
          </p:cNvCxnSpPr>
          <p:nvPr/>
        </p:nvCxnSpPr>
        <p:spPr>
          <a:xfrm flipH="1" rot="10800000">
            <a:off x="1411963" y="15499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5"/>
          <p:cNvCxnSpPr>
            <a:stCxn id="257" idx="6"/>
            <a:endCxn id="260" idx="2"/>
          </p:cNvCxnSpPr>
          <p:nvPr/>
        </p:nvCxnSpPr>
        <p:spPr>
          <a:xfrm flipH="1" rot="10800000">
            <a:off x="1411963" y="21762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5"/>
          <p:cNvCxnSpPr>
            <a:stCxn id="257" idx="6"/>
            <a:endCxn id="259" idx="2"/>
          </p:cNvCxnSpPr>
          <p:nvPr/>
        </p:nvCxnSpPr>
        <p:spPr>
          <a:xfrm flipH="1" rot="10800000">
            <a:off x="1411963" y="155011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5"/>
          <p:cNvCxnSpPr>
            <a:stCxn id="257" idx="6"/>
            <a:endCxn id="261" idx="2"/>
          </p:cNvCxnSpPr>
          <p:nvPr/>
        </p:nvCxnSpPr>
        <p:spPr>
          <a:xfrm>
            <a:off x="1411963" y="280261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5"/>
          <p:cNvCxnSpPr>
            <a:stCxn id="257" idx="6"/>
            <a:endCxn id="262" idx="2"/>
          </p:cNvCxnSpPr>
          <p:nvPr/>
        </p:nvCxnSpPr>
        <p:spPr>
          <a:xfrm>
            <a:off x="1411963" y="28026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5"/>
          <p:cNvCxnSpPr>
            <a:stCxn id="254" idx="6"/>
            <a:endCxn id="261" idx="2"/>
          </p:cNvCxnSpPr>
          <p:nvPr/>
        </p:nvCxnSpPr>
        <p:spPr>
          <a:xfrm>
            <a:off x="1411963" y="155010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5"/>
          <p:cNvCxnSpPr>
            <a:stCxn id="254" idx="6"/>
            <a:endCxn id="262" idx="2"/>
          </p:cNvCxnSpPr>
          <p:nvPr/>
        </p:nvCxnSpPr>
        <p:spPr>
          <a:xfrm>
            <a:off x="1411963" y="1550100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5"/>
          <p:cNvCxnSpPr>
            <a:stCxn id="256" idx="6"/>
            <a:endCxn id="260" idx="2"/>
          </p:cNvCxnSpPr>
          <p:nvPr/>
        </p:nvCxnSpPr>
        <p:spPr>
          <a:xfrm>
            <a:off x="1411963" y="2176355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5"/>
          <p:cNvCxnSpPr>
            <a:stCxn id="256" idx="6"/>
            <a:endCxn id="261" idx="2"/>
          </p:cNvCxnSpPr>
          <p:nvPr/>
        </p:nvCxnSpPr>
        <p:spPr>
          <a:xfrm>
            <a:off x="1411963" y="21763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5"/>
          <p:cNvCxnSpPr/>
          <p:nvPr/>
        </p:nvCxnSpPr>
        <p:spPr>
          <a:xfrm>
            <a:off x="1411963" y="217620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5"/>
          <p:cNvCxnSpPr>
            <a:endCxn id="262" idx="2"/>
          </p:cNvCxnSpPr>
          <p:nvPr/>
        </p:nvCxnSpPr>
        <p:spPr>
          <a:xfrm>
            <a:off x="1412038" y="342886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5"/>
          <p:cNvCxnSpPr>
            <a:stCxn id="258" idx="6"/>
            <a:endCxn id="261" idx="2"/>
          </p:cNvCxnSpPr>
          <p:nvPr/>
        </p:nvCxnSpPr>
        <p:spPr>
          <a:xfrm flipH="1" rot="10800000">
            <a:off x="1411963" y="280246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5"/>
          <p:cNvCxnSpPr>
            <a:stCxn id="258" idx="6"/>
            <a:endCxn id="260" idx="2"/>
          </p:cNvCxnSpPr>
          <p:nvPr/>
        </p:nvCxnSpPr>
        <p:spPr>
          <a:xfrm flipH="1" rot="10800000">
            <a:off x="1411963" y="217636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5"/>
          <p:cNvCxnSpPr>
            <a:stCxn id="258" idx="6"/>
            <a:endCxn id="259" idx="2"/>
          </p:cNvCxnSpPr>
          <p:nvPr/>
        </p:nvCxnSpPr>
        <p:spPr>
          <a:xfrm flipH="1" rot="10800000">
            <a:off x="1411963" y="1549966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25"/>
          <p:cNvSpPr/>
          <p:nvPr/>
        </p:nvSpPr>
        <p:spPr>
          <a:xfrm>
            <a:off x="26327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23786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454516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509701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509701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509701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509701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449402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" name="Google Shape;286;p25"/>
          <p:cNvSpPr/>
          <p:nvPr/>
        </p:nvSpPr>
        <p:spPr>
          <a:xfrm>
            <a:off x="67116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72635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8" name="Google Shape;288;p25"/>
          <p:cNvSpPr/>
          <p:nvPr/>
        </p:nvSpPr>
        <p:spPr>
          <a:xfrm>
            <a:off x="72635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9" name="Google Shape;289;p25"/>
          <p:cNvSpPr/>
          <p:nvPr/>
        </p:nvSpPr>
        <p:spPr>
          <a:xfrm>
            <a:off x="72635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0" name="Google Shape;290;p25"/>
          <p:cNvSpPr/>
          <p:nvPr/>
        </p:nvSpPr>
        <p:spPr>
          <a:xfrm>
            <a:off x="72635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66605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4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92" name="Google Shape;292;p25"/>
          <p:cNvCxnSpPr/>
          <p:nvPr/>
        </p:nvCxnSpPr>
        <p:spPr>
          <a:xfrm>
            <a:off x="3552913" y="15500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5"/>
          <p:cNvCxnSpPr/>
          <p:nvPr/>
        </p:nvCxnSpPr>
        <p:spPr>
          <a:xfrm flipH="1" rot="10800000">
            <a:off x="3552913" y="15498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5"/>
          <p:cNvCxnSpPr/>
          <p:nvPr/>
        </p:nvCxnSpPr>
        <p:spPr>
          <a:xfrm flipH="1" rot="10800000">
            <a:off x="3552913" y="21761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5"/>
          <p:cNvCxnSpPr/>
          <p:nvPr/>
        </p:nvCxnSpPr>
        <p:spPr>
          <a:xfrm flipH="1" rot="10800000">
            <a:off x="3552913" y="15500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5"/>
          <p:cNvCxnSpPr/>
          <p:nvPr/>
        </p:nvCxnSpPr>
        <p:spPr>
          <a:xfrm>
            <a:off x="3552913" y="28025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5"/>
          <p:cNvCxnSpPr/>
          <p:nvPr/>
        </p:nvCxnSpPr>
        <p:spPr>
          <a:xfrm>
            <a:off x="3552913" y="28025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5"/>
          <p:cNvCxnSpPr/>
          <p:nvPr/>
        </p:nvCxnSpPr>
        <p:spPr>
          <a:xfrm>
            <a:off x="3552913" y="15500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5"/>
          <p:cNvCxnSpPr/>
          <p:nvPr/>
        </p:nvCxnSpPr>
        <p:spPr>
          <a:xfrm>
            <a:off x="3552913" y="15500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5"/>
          <p:cNvCxnSpPr/>
          <p:nvPr/>
        </p:nvCxnSpPr>
        <p:spPr>
          <a:xfrm>
            <a:off x="3552913" y="21762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5"/>
          <p:cNvCxnSpPr/>
          <p:nvPr/>
        </p:nvCxnSpPr>
        <p:spPr>
          <a:xfrm>
            <a:off x="3552913" y="21762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5"/>
          <p:cNvCxnSpPr/>
          <p:nvPr/>
        </p:nvCxnSpPr>
        <p:spPr>
          <a:xfrm>
            <a:off x="3552913" y="21761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5"/>
          <p:cNvCxnSpPr/>
          <p:nvPr/>
        </p:nvCxnSpPr>
        <p:spPr>
          <a:xfrm>
            <a:off x="3552988" y="34287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5"/>
          <p:cNvCxnSpPr/>
          <p:nvPr/>
        </p:nvCxnSpPr>
        <p:spPr>
          <a:xfrm flipH="1" rot="10800000">
            <a:off x="3552913" y="28023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5"/>
          <p:cNvCxnSpPr/>
          <p:nvPr/>
        </p:nvCxnSpPr>
        <p:spPr>
          <a:xfrm flipH="1" rot="10800000">
            <a:off x="3552913" y="21762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5"/>
          <p:cNvCxnSpPr/>
          <p:nvPr/>
        </p:nvCxnSpPr>
        <p:spPr>
          <a:xfrm flipH="1" rot="10800000">
            <a:off x="3552913" y="15498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5"/>
          <p:cNvCxnSpPr/>
          <p:nvPr/>
        </p:nvCxnSpPr>
        <p:spPr>
          <a:xfrm>
            <a:off x="5668288" y="15607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5"/>
          <p:cNvCxnSpPr/>
          <p:nvPr/>
        </p:nvCxnSpPr>
        <p:spPr>
          <a:xfrm flipH="1" rot="10800000">
            <a:off x="5668288" y="15605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5"/>
          <p:cNvCxnSpPr/>
          <p:nvPr/>
        </p:nvCxnSpPr>
        <p:spPr>
          <a:xfrm flipH="1" rot="10800000">
            <a:off x="5668288" y="21868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25"/>
          <p:cNvCxnSpPr/>
          <p:nvPr/>
        </p:nvCxnSpPr>
        <p:spPr>
          <a:xfrm flipH="1" rot="10800000">
            <a:off x="5668288" y="15607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25"/>
          <p:cNvCxnSpPr/>
          <p:nvPr/>
        </p:nvCxnSpPr>
        <p:spPr>
          <a:xfrm>
            <a:off x="5668288" y="28132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25"/>
          <p:cNvCxnSpPr/>
          <p:nvPr/>
        </p:nvCxnSpPr>
        <p:spPr>
          <a:xfrm>
            <a:off x="5668288" y="28132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5"/>
          <p:cNvCxnSpPr/>
          <p:nvPr/>
        </p:nvCxnSpPr>
        <p:spPr>
          <a:xfrm>
            <a:off x="5668288" y="15607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5"/>
          <p:cNvCxnSpPr/>
          <p:nvPr/>
        </p:nvCxnSpPr>
        <p:spPr>
          <a:xfrm>
            <a:off x="5668288" y="15607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5"/>
          <p:cNvCxnSpPr/>
          <p:nvPr/>
        </p:nvCxnSpPr>
        <p:spPr>
          <a:xfrm>
            <a:off x="5668288" y="21869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5"/>
          <p:cNvCxnSpPr/>
          <p:nvPr/>
        </p:nvCxnSpPr>
        <p:spPr>
          <a:xfrm>
            <a:off x="5668288" y="21869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5"/>
          <p:cNvCxnSpPr/>
          <p:nvPr/>
        </p:nvCxnSpPr>
        <p:spPr>
          <a:xfrm>
            <a:off x="5668288" y="21868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5"/>
          <p:cNvCxnSpPr/>
          <p:nvPr/>
        </p:nvCxnSpPr>
        <p:spPr>
          <a:xfrm>
            <a:off x="5668363" y="34394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5"/>
          <p:cNvCxnSpPr/>
          <p:nvPr/>
        </p:nvCxnSpPr>
        <p:spPr>
          <a:xfrm flipH="1" rot="10800000">
            <a:off x="5668288" y="28130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5"/>
          <p:cNvCxnSpPr/>
          <p:nvPr/>
        </p:nvCxnSpPr>
        <p:spPr>
          <a:xfrm flipH="1" rot="10800000">
            <a:off x="5668288" y="21869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5"/>
          <p:cNvCxnSpPr/>
          <p:nvPr/>
        </p:nvCxnSpPr>
        <p:spPr>
          <a:xfrm flipH="1" rot="10800000">
            <a:off x="5668288" y="15605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/>
          <p:nvPr/>
        </p:nvSpPr>
        <p:spPr>
          <a:xfrm>
            <a:off x="31441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7" name="Google Shape;327;p26"/>
          <p:cNvSpPr/>
          <p:nvPr/>
        </p:nvSpPr>
        <p:spPr>
          <a:xfrm>
            <a:off x="86626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8" name="Google Shape;328;p26"/>
          <p:cNvSpPr/>
          <p:nvPr/>
        </p:nvSpPr>
        <p:spPr>
          <a:xfrm>
            <a:off x="24297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9" name="Google Shape;329;p26"/>
          <p:cNvSpPr/>
          <p:nvPr/>
        </p:nvSpPr>
        <p:spPr>
          <a:xfrm>
            <a:off x="86626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0" name="Google Shape;330;p26"/>
          <p:cNvSpPr/>
          <p:nvPr/>
        </p:nvSpPr>
        <p:spPr>
          <a:xfrm>
            <a:off x="86626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1" name="Google Shape;331;p26"/>
          <p:cNvSpPr/>
          <p:nvPr/>
        </p:nvSpPr>
        <p:spPr>
          <a:xfrm>
            <a:off x="86626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2" name="Google Shape;332;p26"/>
          <p:cNvSpPr/>
          <p:nvPr/>
        </p:nvSpPr>
        <p:spPr>
          <a:xfrm>
            <a:off x="2981638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3" name="Google Shape;333;p26"/>
          <p:cNvSpPr/>
          <p:nvPr/>
        </p:nvSpPr>
        <p:spPr>
          <a:xfrm>
            <a:off x="2981638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4" name="Google Shape;334;p26"/>
          <p:cNvSpPr/>
          <p:nvPr/>
        </p:nvSpPr>
        <p:spPr>
          <a:xfrm>
            <a:off x="2981638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5" name="Google Shape;335;p26"/>
          <p:cNvSpPr/>
          <p:nvPr/>
        </p:nvSpPr>
        <p:spPr>
          <a:xfrm>
            <a:off x="2981638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36" name="Google Shape;336;p26"/>
          <p:cNvCxnSpPr>
            <a:stCxn id="327" idx="6"/>
            <a:endCxn id="333" idx="2"/>
          </p:cNvCxnSpPr>
          <p:nvPr/>
        </p:nvCxnSpPr>
        <p:spPr>
          <a:xfrm>
            <a:off x="1411963" y="155010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6"/>
          <p:cNvCxnSpPr>
            <a:stCxn id="329" idx="6"/>
            <a:endCxn id="332" idx="2"/>
          </p:cNvCxnSpPr>
          <p:nvPr/>
        </p:nvCxnSpPr>
        <p:spPr>
          <a:xfrm flipH="1" rot="10800000">
            <a:off x="1411963" y="15499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6"/>
          <p:cNvCxnSpPr>
            <a:stCxn id="330" idx="6"/>
            <a:endCxn id="333" idx="2"/>
          </p:cNvCxnSpPr>
          <p:nvPr/>
        </p:nvCxnSpPr>
        <p:spPr>
          <a:xfrm flipH="1" rot="10800000">
            <a:off x="1411963" y="21762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26"/>
          <p:cNvCxnSpPr>
            <a:stCxn id="330" idx="6"/>
            <a:endCxn id="332" idx="2"/>
          </p:cNvCxnSpPr>
          <p:nvPr/>
        </p:nvCxnSpPr>
        <p:spPr>
          <a:xfrm flipH="1" rot="10800000">
            <a:off x="1411963" y="155011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26"/>
          <p:cNvCxnSpPr>
            <a:stCxn id="330" idx="6"/>
            <a:endCxn id="334" idx="2"/>
          </p:cNvCxnSpPr>
          <p:nvPr/>
        </p:nvCxnSpPr>
        <p:spPr>
          <a:xfrm>
            <a:off x="1411963" y="280261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6"/>
          <p:cNvCxnSpPr>
            <a:stCxn id="330" idx="6"/>
            <a:endCxn id="335" idx="2"/>
          </p:cNvCxnSpPr>
          <p:nvPr/>
        </p:nvCxnSpPr>
        <p:spPr>
          <a:xfrm>
            <a:off x="1411963" y="28026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26"/>
          <p:cNvCxnSpPr>
            <a:stCxn id="327" idx="6"/>
            <a:endCxn id="334" idx="2"/>
          </p:cNvCxnSpPr>
          <p:nvPr/>
        </p:nvCxnSpPr>
        <p:spPr>
          <a:xfrm>
            <a:off x="1411963" y="155010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26"/>
          <p:cNvCxnSpPr>
            <a:stCxn id="327" idx="6"/>
            <a:endCxn id="335" idx="2"/>
          </p:cNvCxnSpPr>
          <p:nvPr/>
        </p:nvCxnSpPr>
        <p:spPr>
          <a:xfrm>
            <a:off x="1411963" y="1550100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6"/>
          <p:cNvCxnSpPr>
            <a:stCxn id="329" idx="6"/>
            <a:endCxn id="333" idx="2"/>
          </p:cNvCxnSpPr>
          <p:nvPr/>
        </p:nvCxnSpPr>
        <p:spPr>
          <a:xfrm>
            <a:off x="1411963" y="2176355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6"/>
          <p:cNvCxnSpPr>
            <a:stCxn id="329" idx="6"/>
            <a:endCxn id="334" idx="2"/>
          </p:cNvCxnSpPr>
          <p:nvPr/>
        </p:nvCxnSpPr>
        <p:spPr>
          <a:xfrm>
            <a:off x="1411963" y="21763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6"/>
          <p:cNvCxnSpPr/>
          <p:nvPr/>
        </p:nvCxnSpPr>
        <p:spPr>
          <a:xfrm>
            <a:off x="1411963" y="217620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6"/>
          <p:cNvCxnSpPr>
            <a:endCxn id="335" idx="2"/>
          </p:cNvCxnSpPr>
          <p:nvPr/>
        </p:nvCxnSpPr>
        <p:spPr>
          <a:xfrm>
            <a:off x="1412038" y="342886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26"/>
          <p:cNvCxnSpPr>
            <a:stCxn id="331" idx="6"/>
            <a:endCxn id="334" idx="2"/>
          </p:cNvCxnSpPr>
          <p:nvPr/>
        </p:nvCxnSpPr>
        <p:spPr>
          <a:xfrm flipH="1" rot="10800000">
            <a:off x="1411963" y="280246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26"/>
          <p:cNvCxnSpPr>
            <a:stCxn id="331" idx="6"/>
            <a:endCxn id="333" idx="2"/>
          </p:cNvCxnSpPr>
          <p:nvPr/>
        </p:nvCxnSpPr>
        <p:spPr>
          <a:xfrm flipH="1" rot="10800000">
            <a:off x="1411963" y="217636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6"/>
          <p:cNvCxnSpPr>
            <a:stCxn id="331" idx="6"/>
            <a:endCxn id="332" idx="2"/>
          </p:cNvCxnSpPr>
          <p:nvPr/>
        </p:nvCxnSpPr>
        <p:spPr>
          <a:xfrm flipH="1" rot="10800000">
            <a:off x="1411963" y="1549966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6"/>
          <p:cNvSpPr/>
          <p:nvPr/>
        </p:nvSpPr>
        <p:spPr>
          <a:xfrm>
            <a:off x="26327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2" name="Google Shape;352;p26"/>
          <p:cNvSpPr/>
          <p:nvPr/>
        </p:nvSpPr>
        <p:spPr>
          <a:xfrm>
            <a:off x="23786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3" name="Google Shape;353;p26"/>
          <p:cNvSpPr/>
          <p:nvPr/>
        </p:nvSpPr>
        <p:spPr>
          <a:xfrm>
            <a:off x="454516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4" name="Google Shape;354;p26"/>
          <p:cNvSpPr/>
          <p:nvPr/>
        </p:nvSpPr>
        <p:spPr>
          <a:xfrm>
            <a:off x="509701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5" name="Google Shape;355;p26"/>
          <p:cNvSpPr/>
          <p:nvPr/>
        </p:nvSpPr>
        <p:spPr>
          <a:xfrm>
            <a:off x="509701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509701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7" name="Google Shape;357;p26"/>
          <p:cNvSpPr/>
          <p:nvPr/>
        </p:nvSpPr>
        <p:spPr>
          <a:xfrm>
            <a:off x="509701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8" name="Google Shape;358;p26"/>
          <p:cNvSpPr/>
          <p:nvPr/>
        </p:nvSpPr>
        <p:spPr>
          <a:xfrm>
            <a:off x="449402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9" name="Google Shape;359;p26"/>
          <p:cNvSpPr/>
          <p:nvPr/>
        </p:nvSpPr>
        <p:spPr>
          <a:xfrm>
            <a:off x="67116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60" name="Google Shape;360;p26"/>
          <p:cNvSpPr/>
          <p:nvPr/>
        </p:nvSpPr>
        <p:spPr>
          <a:xfrm>
            <a:off x="72635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61" name="Google Shape;361;p26"/>
          <p:cNvSpPr/>
          <p:nvPr/>
        </p:nvSpPr>
        <p:spPr>
          <a:xfrm>
            <a:off x="72635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62" name="Google Shape;362;p26"/>
          <p:cNvSpPr/>
          <p:nvPr/>
        </p:nvSpPr>
        <p:spPr>
          <a:xfrm>
            <a:off x="72635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63" name="Google Shape;363;p26"/>
          <p:cNvSpPr/>
          <p:nvPr/>
        </p:nvSpPr>
        <p:spPr>
          <a:xfrm>
            <a:off x="72635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64" name="Google Shape;364;p26"/>
          <p:cNvSpPr/>
          <p:nvPr/>
        </p:nvSpPr>
        <p:spPr>
          <a:xfrm>
            <a:off x="66605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4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65" name="Google Shape;365;p26"/>
          <p:cNvCxnSpPr/>
          <p:nvPr/>
        </p:nvCxnSpPr>
        <p:spPr>
          <a:xfrm>
            <a:off x="3552913" y="15500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26"/>
          <p:cNvCxnSpPr/>
          <p:nvPr/>
        </p:nvCxnSpPr>
        <p:spPr>
          <a:xfrm flipH="1" rot="10800000">
            <a:off x="3552913" y="15498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26"/>
          <p:cNvCxnSpPr/>
          <p:nvPr/>
        </p:nvCxnSpPr>
        <p:spPr>
          <a:xfrm flipH="1" rot="10800000">
            <a:off x="3552913" y="21761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26"/>
          <p:cNvCxnSpPr/>
          <p:nvPr/>
        </p:nvCxnSpPr>
        <p:spPr>
          <a:xfrm flipH="1" rot="10800000">
            <a:off x="3552913" y="15500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26"/>
          <p:cNvCxnSpPr/>
          <p:nvPr/>
        </p:nvCxnSpPr>
        <p:spPr>
          <a:xfrm>
            <a:off x="3552913" y="28025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26"/>
          <p:cNvCxnSpPr/>
          <p:nvPr/>
        </p:nvCxnSpPr>
        <p:spPr>
          <a:xfrm>
            <a:off x="3552913" y="28025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6"/>
          <p:cNvCxnSpPr/>
          <p:nvPr/>
        </p:nvCxnSpPr>
        <p:spPr>
          <a:xfrm>
            <a:off x="3552913" y="15500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26"/>
          <p:cNvCxnSpPr/>
          <p:nvPr/>
        </p:nvCxnSpPr>
        <p:spPr>
          <a:xfrm>
            <a:off x="3552913" y="15500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26"/>
          <p:cNvCxnSpPr/>
          <p:nvPr/>
        </p:nvCxnSpPr>
        <p:spPr>
          <a:xfrm>
            <a:off x="3552913" y="21762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26"/>
          <p:cNvCxnSpPr/>
          <p:nvPr/>
        </p:nvCxnSpPr>
        <p:spPr>
          <a:xfrm>
            <a:off x="3552913" y="21762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26"/>
          <p:cNvCxnSpPr/>
          <p:nvPr/>
        </p:nvCxnSpPr>
        <p:spPr>
          <a:xfrm>
            <a:off x="3552913" y="21761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26"/>
          <p:cNvCxnSpPr/>
          <p:nvPr/>
        </p:nvCxnSpPr>
        <p:spPr>
          <a:xfrm>
            <a:off x="3552988" y="34287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26"/>
          <p:cNvCxnSpPr/>
          <p:nvPr/>
        </p:nvCxnSpPr>
        <p:spPr>
          <a:xfrm flipH="1" rot="10800000">
            <a:off x="3552913" y="28023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26"/>
          <p:cNvCxnSpPr/>
          <p:nvPr/>
        </p:nvCxnSpPr>
        <p:spPr>
          <a:xfrm flipH="1" rot="10800000">
            <a:off x="3552913" y="21762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26"/>
          <p:cNvCxnSpPr/>
          <p:nvPr/>
        </p:nvCxnSpPr>
        <p:spPr>
          <a:xfrm flipH="1" rot="10800000">
            <a:off x="3552913" y="15498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26"/>
          <p:cNvCxnSpPr/>
          <p:nvPr/>
        </p:nvCxnSpPr>
        <p:spPr>
          <a:xfrm>
            <a:off x="5668288" y="15607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26"/>
          <p:cNvCxnSpPr/>
          <p:nvPr/>
        </p:nvCxnSpPr>
        <p:spPr>
          <a:xfrm flipH="1" rot="10800000">
            <a:off x="5668288" y="15605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26"/>
          <p:cNvCxnSpPr/>
          <p:nvPr/>
        </p:nvCxnSpPr>
        <p:spPr>
          <a:xfrm flipH="1" rot="10800000">
            <a:off x="5668288" y="21868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26"/>
          <p:cNvCxnSpPr/>
          <p:nvPr/>
        </p:nvCxnSpPr>
        <p:spPr>
          <a:xfrm flipH="1" rot="10800000">
            <a:off x="5668288" y="15607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26"/>
          <p:cNvCxnSpPr/>
          <p:nvPr/>
        </p:nvCxnSpPr>
        <p:spPr>
          <a:xfrm>
            <a:off x="5668288" y="28132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26"/>
          <p:cNvCxnSpPr/>
          <p:nvPr/>
        </p:nvCxnSpPr>
        <p:spPr>
          <a:xfrm>
            <a:off x="5668288" y="28132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26"/>
          <p:cNvCxnSpPr/>
          <p:nvPr/>
        </p:nvCxnSpPr>
        <p:spPr>
          <a:xfrm>
            <a:off x="5668288" y="15607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26"/>
          <p:cNvCxnSpPr/>
          <p:nvPr/>
        </p:nvCxnSpPr>
        <p:spPr>
          <a:xfrm>
            <a:off x="5668288" y="15607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26"/>
          <p:cNvCxnSpPr/>
          <p:nvPr/>
        </p:nvCxnSpPr>
        <p:spPr>
          <a:xfrm>
            <a:off x="5668288" y="21869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26"/>
          <p:cNvCxnSpPr/>
          <p:nvPr/>
        </p:nvCxnSpPr>
        <p:spPr>
          <a:xfrm>
            <a:off x="5668288" y="21869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26"/>
          <p:cNvCxnSpPr/>
          <p:nvPr/>
        </p:nvCxnSpPr>
        <p:spPr>
          <a:xfrm>
            <a:off x="5668288" y="21868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26"/>
          <p:cNvCxnSpPr/>
          <p:nvPr/>
        </p:nvCxnSpPr>
        <p:spPr>
          <a:xfrm>
            <a:off x="5668363" y="34394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26"/>
          <p:cNvCxnSpPr/>
          <p:nvPr/>
        </p:nvCxnSpPr>
        <p:spPr>
          <a:xfrm flipH="1" rot="10800000">
            <a:off x="5668288" y="28130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26"/>
          <p:cNvCxnSpPr/>
          <p:nvPr/>
        </p:nvCxnSpPr>
        <p:spPr>
          <a:xfrm flipH="1" rot="10800000">
            <a:off x="5668288" y="21869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26"/>
          <p:cNvCxnSpPr/>
          <p:nvPr/>
        </p:nvCxnSpPr>
        <p:spPr>
          <a:xfrm flipH="1" rot="10800000">
            <a:off x="5668288" y="15605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26"/>
          <p:cNvSpPr/>
          <p:nvPr/>
        </p:nvSpPr>
        <p:spPr>
          <a:xfrm>
            <a:off x="314425" y="375600"/>
            <a:ext cx="86061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Model Parallelism: Naive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/>
          <p:nvPr/>
        </p:nvSpPr>
        <p:spPr>
          <a:xfrm>
            <a:off x="31441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86626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2" name="Google Shape;402;p27"/>
          <p:cNvSpPr/>
          <p:nvPr/>
        </p:nvSpPr>
        <p:spPr>
          <a:xfrm>
            <a:off x="24297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3" name="Google Shape;403;p27"/>
          <p:cNvSpPr/>
          <p:nvPr/>
        </p:nvSpPr>
        <p:spPr>
          <a:xfrm>
            <a:off x="86626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4" name="Google Shape;404;p27"/>
          <p:cNvSpPr/>
          <p:nvPr/>
        </p:nvSpPr>
        <p:spPr>
          <a:xfrm>
            <a:off x="86626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5" name="Google Shape;405;p27"/>
          <p:cNvSpPr/>
          <p:nvPr/>
        </p:nvSpPr>
        <p:spPr>
          <a:xfrm>
            <a:off x="86626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2981638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7" name="Google Shape;407;p27"/>
          <p:cNvSpPr/>
          <p:nvPr/>
        </p:nvSpPr>
        <p:spPr>
          <a:xfrm>
            <a:off x="2981638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2981638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09" name="Google Shape;409;p27"/>
          <p:cNvSpPr/>
          <p:nvPr/>
        </p:nvSpPr>
        <p:spPr>
          <a:xfrm>
            <a:off x="2981638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410" name="Google Shape;410;p27"/>
          <p:cNvCxnSpPr>
            <a:stCxn id="401" idx="6"/>
            <a:endCxn id="407" idx="2"/>
          </p:cNvCxnSpPr>
          <p:nvPr/>
        </p:nvCxnSpPr>
        <p:spPr>
          <a:xfrm>
            <a:off x="1411963" y="155010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27"/>
          <p:cNvCxnSpPr>
            <a:stCxn id="403" idx="6"/>
            <a:endCxn id="406" idx="2"/>
          </p:cNvCxnSpPr>
          <p:nvPr/>
        </p:nvCxnSpPr>
        <p:spPr>
          <a:xfrm flipH="1" rot="10800000">
            <a:off x="1411963" y="15499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27"/>
          <p:cNvCxnSpPr>
            <a:stCxn id="404" idx="6"/>
            <a:endCxn id="407" idx="2"/>
          </p:cNvCxnSpPr>
          <p:nvPr/>
        </p:nvCxnSpPr>
        <p:spPr>
          <a:xfrm flipH="1" rot="10800000">
            <a:off x="1411963" y="21762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27"/>
          <p:cNvCxnSpPr>
            <a:stCxn id="404" idx="6"/>
            <a:endCxn id="406" idx="2"/>
          </p:cNvCxnSpPr>
          <p:nvPr/>
        </p:nvCxnSpPr>
        <p:spPr>
          <a:xfrm flipH="1" rot="10800000">
            <a:off x="1411963" y="155011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27"/>
          <p:cNvCxnSpPr>
            <a:stCxn id="404" idx="6"/>
            <a:endCxn id="408" idx="2"/>
          </p:cNvCxnSpPr>
          <p:nvPr/>
        </p:nvCxnSpPr>
        <p:spPr>
          <a:xfrm>
            <a:off x="1411963" y="280261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27"/>
          <p:cNvCxnSpPr>
            <a:stCxn id="404" idx="6"/>
            <a:endCxn id="409" idx="2"/>
          </p:cNvCxnSpPr>
          <p:nvPr/>
        </p:nvCxnSpPr>
        <p:spPr>
          <a:xfrm>
            <a:off x="1411963" y="28026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27"/>
          <p:cNvCxnSpPr>
            <a:stCxn id="401" idx="6"/>
            <a:endCxn id="408" idx="2"/>
          </p:cNvCxnSpPr>
          <p:nvPr/>
        </p:nvCxnSpPr>
        <p:spPr>
          <a:xfrm>
            <a:off x="1411963" y="155010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27"/>
          <p:cNvCxnSpPr>
            <a:stCxn id="401" idx="6"/>
            <a:endCxn id="409" idx="2"/>
          </p:cNvCxnSpPr>
          <p:nvPr/>
        </p:nvCxnSpPr>
        <p:spPr>
          <a:xfrm>
            <a:off x="1411963" y="1550100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27"/>
          <p:cNvCxnSpPr>
            <a:stCxn id="403" idx="6"/>
            <a:endCxn id="407" idx="2"/>
          </p:cNvCxnSpPr>
          <p:nvPr/>
        </p:nvCxnSpPr>
        <p:spPr>
          <a:xfrm>
            <a:off x="1411963" y="2176355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27"/>
          <p:cNvCxnSpPr>
            <a:stCxn id="403" idx="6"/>
            <a:endCxn id="408" idx="2"/>
          </p:cNvCxnSpPr>
          <p:nvPr/>
        </p:nvCxnSpPr>
        <p:spPr>
          <a:xfrm>
            <a:off x="1411963" y="21763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27"/>
          <p:cNvCxnSpPr/>
          <p:nvPr/>
        </p:nvCxnSpPr>
        <p:spPr>
          <a:xfrm>
            <a:off x="1411963" y="217620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27"/>
          <p:cNvCxnSpPr>
            <a:endCxn id="409" idx="2"/>
          </p:cNvCxnSpPr>
          <p:nvPr/>
        </p:nvCxnSpPr>
        <p:spPr>
          <a:xfrm>
            <a:off x="1412038" y="342886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27"/>
          <p:cNvCxnSpPr>
            <a:stCxn id="405" idx="6"/>
            <a:endCxn id="408" idx="2"/>
          </p:cNvCxnSpPr>
          <p:nvPr/>
        </p:nvCxnSpPr>
        <p:spPr>
          <a:xfrm flipH="1" rot="10800000">
            <a:off x="1411963" y="280246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27"/>
          <p:cNvCxnSpPr>
            <a:stCxn id="405" idx="6"/>
            <a:endCxn id="407" idx="2"/>
          </p:cNvCxnSpPr>
          <p:nvPr/>
        </p:nvCxnSpPr>
        <p:spPr>
          <a:xfrm flipH="1" rot="10800000">
            <a:off x="1411963" y="217636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27"/>
          <p:cNvCxnSpPr>
            <a:stCxn id="405" idx="6"/>
            <a:endCxn id="406" idx="2"/>
          </p:cNvCxnSpPr>
          <p:nvPr/>
        </p:nvCxnSpPr>
        <p:spPr>
          <a:xfrm flipH="1" rot="10800000">
            <a:off x="1411963" y="1549966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27"/>
          <p:cNvSpPr/>
          <p:nvPr/>
        </p:nvSpPr>
        <p:spPr>
          <a:xfrm>
            <a:off x="26327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26" name="Google Shape;426;p27"/>
          <p:cNvSpPr/>
          <p:nvPr/>
        </p:nvSpPr>
        <p:spPr>
          <a:xfrm>
            <a:off x="23786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27" name="Google Shape;427;p27"/>
          <p:cNvSpPr/>
          <p:nvPr/>
        </p:nvSpPr>
        <p:spPr>
          <a:xfrm>
            <a:off x="454516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28" name="Google Shape;428;p27"/>
          <p:cNvSpPr/>
          <p:nvPr/>
        </p:nvSpPr>
        <p:spPr>
          <a:xfrm>
            <a:off x="509701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29" name="Google Shape;429;p27"/>
          <p:cNvSpPr/>
          <p:nvPr/>
        </p:nvSpPr>
        <p:spPr>
          <a:xfrm>
            <a:off x="509701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30" name="Google Shape;430;p27"/>
          <p:cNvSpPr/>
          <p:nvPr/>
        </p:nvSpPr>
        <p:spPr>
          <a:xfrm>
            <a:off x="509701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31" name="Google Shape;431;p27"/>
          <p:cNvSpPr/>
          <p:nvPr/>
        </p:nvSpPr>
        <p:spPr>
          <a:xfrm>
            <a:off x="509701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32" name="Google Shape;432;p27"/>
          <p:cNvSpPr/>
          <p:nvPr/>
        </p:nvSpPr>
        <p:spPr>
          <a:xfrm>
            <a:off x="449402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33" name="Google Shape;433;p27"/>
          <p:cNvSpPr/>
          <p:nvPr/>
        </p:nvSpPr>
        <p:spPr>
          <a:xfrm>
            <a:off x="67116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34" name="Google Shape;434;p27"/>
          <p:cNvSpPr/>
          <p:nvPr/>
        </p:nvSpPr>
        <p:spPr>
          <a:xfrm>
            <a:off x="72635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35" name="Google Shape;435;p27"/>
          <p:cNvSpPr/>
          <p:nvPr/>
        </p:nvSpPr>
        <p:spPr>
          <a:xfrm>
            <a:off x="72635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36" name="Google Shape;436;p27"/>
          <p:cNvSpPr/>
          <p:nvPr/>
        </p:nvSpPr>
        <p:spPr>
          <a:xfrm>
            <a:off x="72635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37" name="Google Shape;437;p27"/>
          <p:cNvSpPr/>
          <p:nvPr/>
        </p:nvSpPr>
        <p:spPr>
          <a:xfrm>
            <a:off x="72635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38" name="Google Shape;438;p27"/>
          <p:cNvSpPr/>
          <p:nvPr/>
        </p:nvSpPr>
        <p:spPr>
          <a:xfrm>
            <a:off x="66605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4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439" name="Google Shape;439;p27"/>
          <p:cNvCxnSpPr/>
          <p:nvPr/>
        </p:nvCxnSpPr>
        <p:spPr>
          <a:xfrm>
            <a:off x="3552913" y="15500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27"/>
          <p:cNvCxnSpPr/>
          <p:nvPr/>
        </p:nvCxnSpPr>
        <p:spPr>
          <a:xfrm flipH="1" rot="10800000">
            <a:off x="3552913" y="15498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27"/>
          <p:cNvCxnSpPr/>
          <p:nvPr/>
        </p:nvCxnSpPr>
        <p:spPr>
          <a:xfrm flipH="1" rot="10800000">
            <a:off x="3552913" y="21761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7"/>
          <p:cNvCxnSpPr/>
          <p:nvPr/>
        </p:nvCxnSpPr>
        <p:spPr>
          <a:xfrm flipH="1" rot="10800000">
            <a:off x="3552913" y="15500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7"/>
          <p:cNvCxnSpPr/>
          <p:nvPr/>
        </p:nvCxnSpPr>
        <p:spPr>
          <a:xfrm>
            <a:off x="3552913" y="28025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7"/>
          <p:cNvCxnSpPr/>
          <p:nvPr/>
        </p:nvCxnSpPr>
        <p:spPr>
          <a:xfrm>
            <a:off x="3552913" y="28025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27"/>
          <p:cNvCxnSpPr/>
          <p:nvPr/>
        </p:nvCxnSpPr>
        <p:spPr>
          <a:xfrm>
            <a:off x="3552913" y="15500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3552913" y="15500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27"/>
          <p:cNvCxnSpPr/>
          <p:nvPr/>
        </p:nvCxnSpPr>
        <p:spPr>
          <a:xfrm>
            <a:off x="3552913" y="21762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27"/>
          <p:cNvCxnSpPr/>
          <p:nvPr/>
        </p:nvCxnSpPr>
        <p:spPr>
          <a:xfrm>
            <a:off x="3552913" y="21762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27"/>
          <p:cNvCxnSpPr/>
          <p:nvPr/>
        </p:nvCxnSpPr>
        <p:spPr>
          <a:xfrm>
            <a:off x="3552913" y="21761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27"/>
          <p:cNvCxnSpPr/>
          <p:nvPr/>
        </p:nvCxnSpPr>
        <p:spPr>
          <a:xfrm>
            <a:off x="3552988" y="34287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27"/>
          <p:cNvCxnSpPr/>
          <p:nvPr/>
        </p:nvCxnSpPr>
        <p:spPr>
          <a:xfrm flipH="1" rot="10800000">
            <a:off x="3552913" y="28023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27"/>
          <p:cNvCxnSpPr/>
          <p:nvPr/>
        </p:nvCxnSpPr>
        <p:spPr>
          <a:xfrm flipH="1" rot="10800000">
            <a:off x="3552913" y="21762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27"/>
          <p:cNvCxnSpPr/>
          <p:nvPr/>
        </p:nvCxnSpPr>
        <p:spPr>
          <a:xfrm flipH="1" rot="10800000">
            <a:off x="3552913" y="15498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27"/>
          <p:cNvCxnSpPr/>
          <p:nvPr/>
        </p:nvCxnSpPr>
        <p:spPr>
          <a:xfrm>
            <a:off x="5668288" y="15607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27"/>
          <p:cNvCxnSpPr/>
          <p:nvPr/>
        </p:nvCxnSpPr>
        <p:spPr>
          <a:xfrm flipH="1" rot="10800000">
            <a:off x="5668288" y="15605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27"/>
          <p:cNvCxnSpPr/>
          <p:nvPr/>
        </p:nvCxnSpPr>
        <p:spPr>
          <a:xfrm flipH="1" rot="10800000">
            <a:off x="5668288" y="21868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27"/>
          <p:cNvCxnSpPr/>
          <p:nvPr/>
        </p:nvCxnSpPr>
        <p:spPr>
          <a:xfrm flipH="1" rot="10800000">
            <a:off x="5668288" y="15607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27"/>
          <p:cNvCxnSpPr/>
          <p:nvPr/>
        </p:nvCxnSpPr>
        <p:spPr>
          <a:xfrm>
            <a:off x="5668288" y="28132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27"/>
          <p:cNvCxnSpPr/>
          <p:nvPr/>
        </p:nvCxnSpPr>
        <p:spPr>
          <a:xfrm>
            <a:off x="5668288" y="28132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27"/>
          <p:cNvCxnSpPr/>
          <p:nvPr/>
        </p:nvCxnSpPr>
        <p:spPr>
          <a:xfrm>
            <a:off x="5668288" y="15607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27"/>
          <p:cNvCxnSpPr/>
          <p:nvPr/>
        </p:nvCxnSpPr>
        <p:spPr>
          <a:xfrm>
            <a:off x="5668288" y="15607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27"/>
          <p:cNvCxnSpPr/>
          <p:nvPr/>
        </p:nvCxnSpPr>
        <p:spPr>
          <a:xfrm>
            <a:off x="5668288" y="21869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27"/>
          <p:cNvCxnSpPr/>
          <p:nvPr/>
        </p:nvCxnSpPr>
        <p:spPr>
          <a:xfrm>
            <a:off x="5668288" y="21869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27"/>
          <p:cNvCxnSpPr/>
          <p:nvPr/>
        </p:nvCxnSpPr>
        <p:spPr>
          <a:xfrm>
            <a:off x="5668288" y="21868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27"/>
          <p:cNvCxnSpPr/>
          <p:nvPr/>
        </p:nvCxnSpPr>
        <p:spPr>
          <a:xfrm>
            <a:off x="5668363" y="34394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27"/>
          <p:cNvCxnSpPr/>
          <p:nvPr/>
        </p:nvCxnSpPr>
        <p:spPr>
          <a:xfrm flipH="1" rot="10800000">
            <a:off x="5668288" y="28130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27"/>
          <p:cNvCxnSpPr/>
          <p:nvPr/>
        </p:nvCxnSpPr>
        <p:spPr>
          <a:xfrm flipH="1" rot="10800000">
            <a:off x="5668288" y="21869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27"/>
          <p:cNvCxnSpPr/>
          <p:nvPr/>
        </p:nvCxnSpPr>
        <p:spPr>
          <a:xfrm flipH="1" rot="10800000">
            <a:off x="5668288" y="15605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7"/>
          <p:cNvSpPr/>
          <p:nvPr/>
        </p:nvSpPr>
        <p:spPr>
          <a:xfrm>
            <a:off x="513625" y="4498225"/>
            <a:ext cx="12510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idle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470" name="Google Shape;470;p27"/>
          <p:cNvCxnSpPr>
            <a:stCxn id="469" idx="0"/>
            <a:endCxn id="425" idx="2"/>
          </p:cNvCxnSpPr>
          <p:nvPr/>
        </p:nvCxnSpPr>
        <p:spPr>
          <a:xfrm rot="10800000">
            <a:off x="1139125" y="4277725"/>
            <a:ext cx="0" cy="2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27"/>
          <p:cNvSpPr/>
          <p:nvPr/>
        </p:nvSpPr>
        <p:spPr>
          <a:xfrm>
            <a:off x="314425" y="375600"/>
            <a:ext cx="86061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Model Parallelism: Naive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"/>
          <p:cNvSpPr/>
          <p:nvPr/>
        </p:nvSpPr>
        <p:spPr>
          <a:xfrm>
            <a:off x="24297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31441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8" name="Google Shape;478;p28"/>
          <p:cNvSpPr/>
          <p:nvPr/>
        </p:nvSpPr>
        <p:spPr>
          <a:xfrm>
            <a:off x="86626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9" name="Google Shape;479;p28"/>
          <p:cNvSpPr/>
          <p:nvPr/>
        </p:nvSpPr>
        <p:spPr>
          <a:xfrm>
            <a:off x="86626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0" name="Google Shape;480;p28"/>
          <p:cNvSpPr/>
          <p:nvPr/>
        </p:nvSpPr>
        <p:spPr>
          <a:xfrm>
            <a:off x="86626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1" name="Google Shape;481;p28"/>
          <p:cNvSpPr/>
          <p:nvPr/>
        </p:nvSpPr>
        <p:spPr>
          <a:xfrm>
            <a:off x="86626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482" name="Google Shape;482;p28"/>
          <p:cNvCxnSpPr>
            <a:stCxn id="478" idx="6"/>
            <a:endCxn id="483" idx="2"/>
          </p:cNvCxnSpPr>
          <p:nvPr/>
        </p:nvCxnSpPr>
        <p:spPr>
          <a:xfrm>
            <a:off x="1411963" y="155010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28"/>
          <p:cNvCxnSpPr>
            <a:stCxn id="479" idx="6"/>
            <a:endCxn id="485" idx="2"/>
          </p:cNvCxnSpPr>
          <p:nvPr/>
        </p:nvCxnSpPr>
        <p:spPr>
          <a:xfrm flipH="1" rot="10800000">
            <a:off x="1411963" y="15499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8"/>
          <p:cNvCxnSpPr>
            <a:stCxn id="480" idx="6"/>
            <a:endCxn id="483" idx="2"/>
          </p:cNvCxnSpPr>
          <p:nvPr/>
        </p:nvCxnSpPr>
        <p:spPr>
          <a:xfrm flipH="1" rot="10800000">
            <a:off x="1411963" y="21762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28"/>
          <p:cNvCxnSpPr>
            <a:stCxn id="480" idx="6"/>
            <a:endCxn id="485" idx="2"/>
          </p:cNvCxnSpPr>
          <p:nvPr/>
        </p:nvCxnSpPr>
        <p:spPr>
          <a:xfrm flipH="1" rot="10800000">
            <a:off x="1411963" y="155011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28"/>
          <p:cNvCxnSpPr>
            <a:stCxn id="480" idx="6"/>
            <a:endCxn id="489" idx="2"/>
          </p:cNvCxnSpPr>
          <p:nvPr/>
        </p:nvCxnSpPr>
        <p:spPr>
          <a:xfrm>
            <a:off x="1411963" y="280261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28"/>
          <p:cNvCxnSpPr>
            <a:stCxn id="480" idx="6"/>
            <a:endCxn id="491" idx="2"/>
          </p:cNvCxnSpPr>
          <p:nvPr/>
        </p:nvCxnSpPr>
        <p:spPr>
          <a:xfrm>
            <a:off x="1411963" y="28026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28"/>
          <p:cNvCxnSpPr>
            <a:stCxn id="478" idx="6"/>
            <a:endCxn id="489" idx="2"/>
          </p:cNvCxnSpPr>
          <p:nvPr/>
        </p:nvCxnSpPr>
        <p:spPr>
          <a:xfrm>
            <a:off x="1411963" y="155010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28"/>
          <p:cNvCxnSpPr>
            <a:stCxn id="478" idx="6"/>
            <a:endCxn id="491" idx="2"/>
          </p:cNvCxnSpPr>
          <p:nvPr/>
        </p:nvCxnSpPr>
        <p:spPr>
          <a:xfrm>
            <a:off x="1411963" y="1550100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28"/>
          <p:cNvCxnSpPr>
            <a:stCxn id="479" idx="6"/>
            <a:endCxn id="483" idx="2"/>
          </p:cNvCxnSpPr>
          <p:nvPr/>
        </p:nvCxnSpPr>
        <p:spPr>
          <a:xfrm>
            <a:off x="1411963" y="2176355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28"/>
          <p:cNvCxnSpPr>
            <a:stCxn id="479" idx="6"/>
            <a:endCxn id="489" idx="2"/>
          </p:cNvCxnSpPr>
          <p:nvPr/>
        </p:nvCxnSpPr>
        <p:spPr>
          <a:xfrm>
            <a:off x="1411963" y="21763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28"/>
          <p:cNvCxnSpPr/>
          <p:nvPr/>
        </p:nvCxnSpPr>
        <p:spPr>
          <a:xfrm>
            <a:off x="1411963" y="217620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28"/>
          <p:cNvCxnSpPr>
            <a:endCxn id="491" idx="2"/>
          </p:cNvCxnSpPr>
          <p:nvPr/>
        </p:nvCxnSpPr>
        <p:spPr>
          <a:xfrm>
            <a:off x="1412038" y="342886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28"/>
          <p:cNvCxnSpPr>
            <a:stCxn id="481" idx="6"/>
            <a:endCxn id="489" idx="2"/>
          </p:cNvCxnSpPr>
          <p:nvPr/>
        </p:nvCxnSpPr>
        <p:spPr>
          <a:xfrm flipH="1" rot="10800000">
            <a:off x="1411963" y="280246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28"/>
          <p:cNvCxnSpPr>
            <a:stCxn id="481" idx="6"/>
            <a:endCxn id="483" idx="2"/>
          </p:cNvCxnSpPr>
          <p:nvPr/>
        </p:nvCxnSpPr>
        <p:spPr>
          <a:xfrm flipH="1" rot="10800000">
            <a:off x="1411963" y="217636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28"/>
          <p:cNvCxnSpPr>
            <a:stCxn id="481" idx="6"/>
            <a:endCxn id="485" idx="2"/>
          </p:cNvCxnSpPr>
          <p:nvPr/>
        </p:nvCxnSpPr>
        <p:spPr>
          <a:xfrm flipH="1" rot="10800000">
            <a:off x="1411963" y="1549966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28"/>
          <p:cNvSpPr/>
          <p:nvPr/>
        </p:nvSpPr>
        <p:spPr>
          <a:xfrm>
            <a:off x="26327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2" name="Google Shape;502;p28"/>
          <p:cNvSpPr/>
          <p:nvPr/>
        </p:nvSpPr>
        <p:spPr>
          <a:xfrm>
            <a:off x="23786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3" name="Google Shape;503;p28"/>
          <p:cNvSpPr/>
          <p:nvPr/>
        </p:nvSpPr>
        <p:spPr>
          <a:xfrm>
            <a:off x="454516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4" name="Google Shape;504;p28"/>
          <p:cNvSpPr/>
          <p:nvPr/>
        </p:nvSpPr>
        <p:spPr>
          <a:xfrm>
            <a:off x="5097013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5" name="Google Shape;505;p28"/>
          <p:cNvSpPr/>
          <p:nvPr/>
        </p:nvSpPr>
        <p:spPr>
          <a:xfrm>
            <a:off x="5097013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6" name="Google Shape;506;p28"/>
          <p:cNvSpPr/>
          <p:nvPr/>
        </p:nvSpPr>
        <p:spPr>
          <a:xfrm>
            <a:off x="5097013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7" name="Google Shape;507;p28"/>
          <p:cNvSpPr/>
          <p:nvPr/>
        </p:nvSpPr>
        <p:spPr>
          <a:xfrm>
            <a:off x="5097013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8" name="Google Shape;508;p28"/>
          <p:cNvSpPr/>
          <p:nvPr/>
        </p:nvSpPr>
        <p:spPr>
          <a:xfrm>
            <a:off x="449402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9" name="Google Shape;509;p28"/>
          <p:cNvSpPr/>
          <p:nvPr/>
        </p:nvSpPr>
        <p:spPr>
          <a:xfrm>
            <a:off x="67116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0" name="Google Shape;510;p28"/>
          <p:cNvSpPr/>
          <p:nvPr/>
        </p:nvSpPr>
        <p:spPr>
          <a:xfrm>
            <a:off x="72635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1" name="Google Shape;511;p28"/>
          <p:cNvSpPr/>
          <p:nvPr/>
        </p:nvSpPr>
        <p:spPr>
          <a:xfrm>
            <a:off x="72635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2" name="Google Shape;512;p28"/>
          <p:cNvSpPr/>
          <p:nvPr/>
        </p:nvSpPr>
        <p:spPr>
          <a:xfrm>
            <a:off x="72635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3" name="Google Shape;513;p28"/>
          <p:cNvSpPr/>
          <p:nvPr/>
        </p:nvSpPr>
        <p:spPr>
          <a:xfrm>
            <a:off x="72635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4" name="Google Shape;514;p28"/>
          <p:cNvSpPr/>
          <p:nvPr/>
        </p:nvSpPr>
        <p:spPr>
          <a:xfrm>
            <a:off x="66605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4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515" name="Google Shape;515;p28"/>
          <p:cNvCxnSpPr/>
          <p:nvPr/>
        </p:nvCxnSpPr>
        <p:spPr>
          <a:xfrm>
            <a:off x="3552913" y="15500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28"/>
          <p:cNvCxnSpPr/>
          <p:nvPr/>
        </p:nvCxnSpPr>
        <p:spPr>
          <a:xfrm flipH="1" rot="10800000">
            <a:off x="3552913" y="15498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28"/>
          <p:cNvCxnSpPr/>
          <p:nvPr/>
        </p:nvCxnSpPr>
        <p:spPr>
          <a:xfrm flipH="1" rot="10800000">
            <a:off x="3552913" y="21761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28"/>
          <p:cNvCxnSpPr/>
          <p:nvPr/>
        </p:nvCxnSpPr>
        <p:spPr>
          <a:xfrm flipH="1" rot="10800000">
            <a:off x="3552913" y="15500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28"/>
          <p:cNvCxnSpPr/>
          <p:nvPr/>
        </p:nvCxnSpPr>
        <p:spPr>
          <a:xfrm>
            <a:off x="3552913" y="28025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28"/>
          <p:cNvCxnSpPr/>
          <p:nvPr/>
        </p:nvCxnSpPr>
        <p:spPr>
          <a:xfrm>
            <a:off x="3552913" y="28025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28"/>
          <p:cNvCxnSpPr/>
          <p:nvPr/>
        </p:nvCxnSpPr>
        <p:spPr>
          <a:xfrm>
            <a:off x="3552913" y="15500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28"/>
          <p:cNvCxnSpPr/>
          <p:nvPr/>
        </p:nvCxnSpPr>
        <p:spPr>
          <a:xfrm>
            <a:off x="3552913" y="15500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28"/>
          <p:cNvCxnSpPr/>
          <p:nvPr/>
        </p:nvCxnSpPr>
        <p:spPr>
          <a:xfrm>
            <a:off x="3552913" y="21762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28"/>
          <p:cNvCxnSpPr/>
          <p:nvPr/>
        </p:nvCxnSpPr>
        <p:spPr>
          <a:xfrm>
            <a:off x="3552913" y="21762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28"/>
          <p:cNvCxnSpPr/>
          <p:nvPr/>
        </p:nvCxnSpPr>
        <p:spPr>
          <a:xfrm>
            <a:off x="3552913" y="21761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28"/>
          <p:cNvCxnSpPr/>
          <p:nvPr/>
        </p:nvCxnSpPr>
        <p:spPr>
          <a:xfrm>
            <a:off x="3552988" y="34287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28"/>
          <p:cNvCxnSpPr/>
          <p:nvPr/>
        </p:nvCxnSpPr>
        <p:spPr>
          <a:xfrm flipH="1" rot="10800000">
            <a:off x="3552913" y="28023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28"/>
          <p:cNvCxnSpPr/>
          <p:nvPr/>
        </p:nvCxnSpPr>
        <p:spPr>
          <a:xfrm flipH="1" rot="10800000">
            <a:off x="3552913" y="21762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28"/>
          <p:cNvCxnSpPr/>
          <p:nvPr/>
        </p:nvCxnSpPr>
        <p:spPr>
          <a:xfrm flipH="1" rot="10800000">
            <a:off x="3552913" y="15498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28"/>
          <p:cNvCxnSpPr/>
          <p:nvPr/>
        </p:nvCxnSpPr>
        <p:spPr>
          <a:xfrm>
            <a:off x="5668288" y="15607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28"/>
          <p:cNvCxnSpPr/>
          <p:nvPr/>
        </p:nvCxnSpPr>
        <p:spPr>
          <a:xfrm flipH="1" rot="10800000">
            <a:off x="5668288" y="15605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28"/>
          <p:cNvCxnSpPr/>
          <p:nvPr/>
        </p:nvCxnSpPr>
        <p:spPr>
          <a:xfrm flipH="1" rot="10800000">
            <a:off x="5668288" y="21868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28"/>
          <p:cNvCxnSpPr/>
          <p:nvPr/>
        </p:nvCxnSpPr>
        <p:spPr>
          <a:xfrm flipH="1" rot="10800000">
            <a:off x="5668288" y="15607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28"/>
          <p:cNvCxnSpPr/>
          <p:nvPr/>
        </p:nvCxnSpPr>
        <p:spPr>
          <a:xfrm>
            <a:off x="5668288" y="28132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28"/>
          <p:cNvCxnSpPr/>
          <p:nvPr/>
        </p:nvCxnSpPr>
        <p:spPr>
          <a:xfrm>
            <a:off x="5668288" y="28132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28"/>
          <p:cNvCxnSpPr/>
          <p:nvPr/>
        </p:nvCxnSpPr>
        <p:spPr>
          <a:xfrm>
            <a:off x="5668288" y="15607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28"/>
          <p:cNvCxnSpPr/>
          <p:nvPr/>
        </p:nvCxnSpPr>
        <p:spPr>
          <a:xfrm>
            <a:off x="5668288" y="15607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28"/>
          <p:cNvCxnSpPr/>
          <p:nvPr/>
        </p:nvCxnSpPr>
        <p:spPr>
          <a:xfrm>
            <a:off x="5668288" y="21869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28"/>
          <p:cNvCxnSpPr/>
          <p:nvPr/>
        </p:nvCxnSpPr>
        <p:spPr>
          <a:xfrm>
            <a:off x="5668288" y="21869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28"/>
          <p:cNvCxnSpPr/>
          <p:nvPr/>
        </p:nvCxnSpPr>
        <p:spPr>
          <a:xfrm>
            <a:off x="5668288" y="21868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28"/>
          <p:cNvCxnSpPr/>
          <p:nvPr/>
        </p:nvCxnSpPr>
        <p:spPr>
          <a:xfrm>
            <a:off x="5668363" y="34394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28"/>
          <p:cNvCxnSpPr/>
          <p:nvPr/>
        </p:nvCxnSpPr>
        <p:spPr>
          <a:xfrm flipH="1" rot="10800000">
            <a:off x="5668288" y="28130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28"/>
          <p:cNvCxnSpPr/>
          <p:nvPr/>
        </p:nvCxnSpPr>
        <p:spPr>
          <a:xfrm flipH="1" rot="10800000">
            <a:off x="5668288" y="21869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28"/>
          <p:cNvCxnSpPr/>
          <p:nvPr/>
        </p:nvCxnSpPr>
        <p:spPr>
          <a:xfrm flipH="1" rot="10800000">
            <a:off x="5668288" y="15605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28"/>
          <p:cNvSpPr/>
          <p:nvPr/>
        </p:nvSpPr>
        <p:spPr>
          <a:xfrm>
            <a:off x="29816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46" name="Google Shape;546;p28"/>
          <p:cNvSpPr/>
          <p:nvPr/>
        </p:nvSpPr>
        <p:spPr>
          <a:xfrm>
            <a:off x="29816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29816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48" name="Google Shape;548;p28"/>
          <p:cNvSpPr/>
          <p:nvPr/>
        </p:nvSpPr>
        <p:spPr>
          <a:xfrm>
            <a:off x="29816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49" name="Google Shape;549;p28"/>
          <p:cNvSpPr/>
          <p:nvPr/>
        </p:nvSpPr>
        <p:spPr>
          <a:xfrm>
            <a:off x="513625" y="4498225"/>
            <a:ext cx="12510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idle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550" name="Google Shape;550;p28"/>
          <p:cNvCxnSpPr>
            <a:stCxn id="549" idx="0"/>
          </p:cNvCxnSpPr>
          <p:nvPr/>
        </p:nvCxnSpPr>
        <p:spPr>
          <a:xfrm rot="10800000">
            <a:off x="1139125" y="4277425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p28"/>
          <p:cNvSpPr/>
          <p:nvPr/>
        </p:nvSpPr>
        <p:spPr>
          <a:xfrm>
            <a:off x="2629000" y="4498375"/>
            <a:ext cx="12510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idle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552" name="Google Shape;552;p28"/>
          <p:cNvCxnSpPr>
            <a:stCxn id="551" idx="0"/>
          </p:cNvCxnSpPr>
          <p:nvPr/>
        </p:nvCxnSpPr>
        <p:spPr>
          <a:xfrm rot="10800000">
            <a:off x="3254500" y="4277575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28"/>
          <p:cNvSpPr/>
          <p:nvPr/>
        </p:nvSpPr>
        <p:spPr>
          <a:xfrm>
            <a:off x="314425" y="375600"/>
            <a:ext cx="86061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Model Parallelism: Naive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9"/>
          <p:cNvSpPr/>
          <p:nvPr/>
        </p:nvSpPr>
        <p:spPr>
          <a:xfrm>
            <a:off x="24297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9" name="Google Shape;559;p29"/>
          <p:cNvSpPr/>
          <p:nvPr/>
        </p:nvSpPr>
        <p:spPr>
          <a:xfrm>
            <a:off x="31441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0" name="Google Shape;560;p29"/>
          <p:cNvSpPr/>
          <p:nvPr/>
        </p:nvSpPr>
        <p:spPr>
          <a:xfrm>
            <a:off x="86626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1" name="Google Shape;561;p29"/>
          <p:cNvSpPr/>
          <p:nvPr/>
        </p:nvSpPr>
        <p:spPr>
          <a:xfrm>
            <a:off x="86626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2" name="Google Shape;562;p29"/>
          <p:cNvSpPr/>
          <p:nvPr/>
        </p:nvSpPr>
        <p:spPr>
          <a:xfrm>
            <a:off x="86626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3" name="Google Shape;563;p29"/>
          <p:cNvSpPr/>
          <p:nvPr/>
        </p:nvSpPr>
        <p:spPr>
          <a:xfrm>
            <a:off x="86626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564" name="Google Shape;564;p29"/>
          <p:cNvCxnSpPr>
            <a:stCxn id="560" idx="6"/>
            <a:endCxn id="565" idx="2"/>
          </p:cNvCxnSpPr>
          <p:nvPr/>
        </p:nvCxnSpPr>
        <p:spPr>
          <a:xfrm>
            <a:off x="1411963" y="155010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29"/>
          <p:cNvCxnSpPr>
            <a:stCxn id="561" idx="6"/>
            <a:endCxn id="567" idx="2"/>
          </p:cNvCxnSpPr>
          <p:nvPr/>
        </p:nvCxnSpPr>
        <p:spPr>
          <a:xfrm flipH="1" rot="10800000">
            <a:off x="1411963" y="15499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29"/>
          <p:cNvCxnSpPr>
            <a:stCxn id="562" idx="6"/>
            <a:endCxn id="565" idx="2"/>
          </p:cNvCxnSpPr>
          <p:nvPr/>
        </p:nvCxnSpPr>
        <p:spPr>
          <a:xfrm flipH="1" rot="10800000">
            <a:off x="1411963" y="21762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29"/>
          <p:cNvCxnSpPr>
            <a:stCxn id="562" idx="6"/>
            <a:endCxn id="567" idx="2"/>
          </p:cNvCxnSpPr>
          <p:nvPr/>
        </p:nvCxnSpPr>
        <p:spPr>
          <a:xfrm flipH="1" rot="10800000">
            <a:off x="1411963" y="155011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29"/>
          <p:cNvCxnSpPr>
            <a:stCxn id="562" idx="6"/>
            <a:endCxn id="571" idx="2"/>
          </p:cNvCxnSpPr>
          <p:nvPr/>
        </p:nvCxnSpPr>
        <p:spPr>
          <a:xfrm>
            <a:off x="1411963" y="280261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29"/>
          <p:cNvCxnSpPr>
            <a:stCxn id="562" idx="6"/>
            <a:endCxn id="573" idx="2"/>
          </p:cNvCxnSpPr>
          <p:nvPr/>
        </p:nvCxnSpPr>
        <p:spPr>
          <a:xfrm>
            <a:off x="1411963" y="28026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29"/>
          <p:cNvCxnSpPr>
            <a:stCxn id="560" idx="6"/>
            <a:endCxn id="571" idx="2"/>
          </p:cNvCxnSpPr>
          <p:nvPr/>
        </p:nvCxnSpPr>
        <p:spPr>
          <a:xfrm>
            <a:off x="1411963" y="155010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29"/>
          <p:cNvCxnSpPr>
            <a:stCxn id="560" idx="6"/>
            <a:endCxn id="573" idx="2"/>
          </p:cNvCxnSpPr>
          <p:nvPr/>
        </p:nvCxnSpPr>
        <p:spPr>
          <a:xfrm>
            <a:off x="1411963" y="1550100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29"/>
          <p:cNvCxnSpPr>
            <a:stCxn id="561" idx="6"/>
            <a:endCxn id="565" idx="2"/>
          </p:cNvCxnSpPr>
          <p:nvPr/>
        </p:nvCxnSpPr>
        <p:spPr>
          <a:xfrm>
            <a:off x="1411963" y="2176355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29"/>
          <p:cNvCxnSpPr>
            <a:stCxn id="561" idx="6"/>
            <a:endCxn id="571" idx="2"/>
          </p:cNvCxnSpPr>
          <p:nvPr/>
        </p:nvCxnSpPr>
        <p:spPr>
          <a:xfrm>
            <a:off x="1411963" y="21763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29"/>
          <p:cNvCxnSpPr/>
          <p:nvPr/>
        </p:nvCxnSpPr>
        <p:spPr>
          <a:xfrm>
            <a:off x="1411963" y="217620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29"/>
          <p:cNvCxnSpPr>
            <a:endCxn id="573" idx="2"/>
          </p:cNvCxnSpPr>
          <p:nvPr/>
        </p:nvCxnSpPr>
        <p:spPr>
          <a:xfrm>
            <a:off x="1412038" y="342886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29"/>
          <p:cNvCxnSpPr>
            <a:stCxn id="563" idx="6"/>
            <a:endCxn id="571" idx="2"/>
          </p:cNvCxnSpPr>
          <p:nvPr/>
        </p:nvCxnSpPr>
        <p:spPr>
          <a:xfrm flipH="1" rot="10800000">
            <a:off x="1411963" y="280246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29"/>
          <p:cNvCxnSpPr>
            <a:stCxn id="563" idx="6"/>
            <a:endCxn id="565" idx="2"/>
          </p:cNvCxnSpPr>
          <p:nvPr/>
        </p:nvCxnSpPr>
        <p:spPr>
          <a:xfrm flipH="1" rot="10800000">
            <a:off x="1411963" y="217636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29"/>
          <p:cNvCxnSpPr>
            <a:stCxn id="563" idx="6"/>
            <a:endCxn id="567" idx="2"/>
          </p:cNvCxnSpPr>
          <p:nvPr/>
        </p:nvCxnSpPr>
        <p:spPr>
          <a:xfrm flipH="1" rot="10800000">
            <a:off x="1411963" y="1549966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29"/>
          <p:cNvSpPr/>
          <p:nvPr/>
        </p:nvSpPr>
        <p:spPr>
          <a:xfrm>
            <a:off x="26327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84" name="Google Shape;584;p29"/>
          <p:cNvSpPr/>
          <p:nvPr/>
        </p:nvSpPr>
        <p:spPr>
          <a:xfrm>
            <a:off x="23786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85" name="Google Shape;585;p29"/>
          <p:cNvSpPr/>
          <p:nvPr/>
        </p:nvSpPr>
        <p:spPr>
          <a:xfrm>
            <a:off x="454516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86" name="Google Shape;586;p29"/>
          <p:cNvSpPr/>
          <p:nvPr/>
        </p:nvSpPr>
        <p:spPr>
          <a:xfrm>
            <a:off x="509701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87" name="Google Shape;587;p29"/>
          <p:cNvSpPr/>
          <p:nvPr/>
        </p:nvSpPr>
        <p:spPr>
          <a:xfrm>
            <a:off x="509701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88" name="Google Shape;588;p29"/>
          <p:cNvSpPr/>
          <p:nvPr/>
        </p:nvSpPr>
        <p:spPr>
          <a:xfrm>
            <a:off x="509701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89" name="Google Shape;589;p29"/>
          <p:cNvSpPr/>
          <p:nvPr/>
        </p:nvSpPr>
        <p:spPr>
          <a:xfrm>
            <a:off x="509701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0" name="Google Shape;590;p29"/>
          <p:cNvSpPr/>
          <p:nvPr/>
        </p:nvSpPr>
        <p:spPr>
          <a:xfrm>
            <a:off x="449402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1" name="Google Shape;591;p29"/>
          <p:cNvSpPr/>
          <p:nvPr/>
        </p:nvSpPr>
        <p:spPr>
          <a:xfrm>
            <a:off x="67116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2" name="Google Shape;592;p29"/>
          <p:cNvSpPr/>
          <p:nvPr/>
        </p:nvSpPr>
        <p:spPr>
          <a:xfrm>
            <a:off x="7263538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3" name="Google Shape;593;p29"/>
          <p:cNvSpPr/>
          <p:nvPr/>
        </p:nvSpPr>
        <p:spPr>
          <a:xfrm>
            <a:off x="7263538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4" name="Google Shape;594;p29"/>
          <p:cNvSpPr/>
          <p:nvPr/>
        </p:nvSpPr>
        <p:spPr>
          <a:xfrm>
            <a:off x="7263538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5" name="Google Shape;595;p29"/>
          <p:cNvSpPr/>
          <p:nvPr/>
        </p:nvSpPr>
        <p:spPr>
          <a:xfrm>
            <a:off x="7263538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6" name="Google Shape;596;p29"/>
          <p:cNvSpPr/>
          <p:nvPr/>
        </p:nvSpPr>
        <p:spPr>
          <a:xfrm>
            <a:off x="66605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4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597" name="Google Shape;597;p29"/>
          <p:cNvCxnSpPr/>
          <p:nvPr/>
        </p:nvCxnSpPr>
        <p:spPr>
          <a:xfrm>
            <a:off x="3552913" y="15500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29"/>
          <p:cNvCxnSpPr/>
          <p:nvPr/>
        </p:nvCxnSpPr>
        <p:spPr>
          <a:xfrm flipH="1" rot="10800000">
            <a:off x="3552913" y="15498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29"/>
          <p:cNvCxnSpPr/>
          <p:nvPr/>
        </p:nvCxnSpPr>
        <p:spPr>
          <a:xfrm flipH="1" rot="10800000">
            <a:off x="3552913" y="21761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29"/>
          <p:cNvCxnSpPr/>
          <p:nvPr/>
        </p:nvCxnSpPr>
        <p:spPr>
          <a:xfrm flipH="1" rot="10800000">
            <a:off x="3552913" y="15500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29"/>
          <p:cNvCxnSpPr/>
          <p:nvPr/>
        </p:nvCxnSpPr>
        <p:spPr>
          <a:xfrm>
            <a:off x="3552913" y="28025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29"/>
          <p:cNvCxnSpPr/>
          <p:nvPr/>
        </p:nvCxnSpPr>
        <p:spPr>
          <a:xfrm>
            <a:off x="3552913" y="28025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29"/>
          <p:cNvCxnSpPr/>
          <p:nvPr/>
        </p:nvCxnSpPr>
        <p:spPr>
          <a:xfrm>
            <a:off x="3552913" y="15500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29"/>
          <p:cNvCxnSpPr/>
          <p:nvPr/>
        </p:nvCxnSpPr>
        <p:spPr>
          <a:xfrm>
            <a:off x="3552913" y="15500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29"/>
          <p:cNvCxnSpPr/>
          <p:nvPr/>
        </p:nvCxnSpPr>
        <p:spPr>
          <a:xfrm>
            <a:off x="3552913" y="21762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29"/>
          <p:cNvCxnSpPr/>
          <p:nvPr/>
        </p:nvCxnSpPr>
        <p:spPr>
          <a:xfrm>
            <a:off x="3552913" y="21762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29"/>
          <p:cNvCxnSpPr/>
          <p:nvPr/>
        </p:nvCxnSpPr>
        <p:spPr>
          <a:xfrm>
            <a:off x="3552913" y="21761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29"/>
          <p:cNvCxnSpPr/>
          <p:nvPr/>
        </p:nvCxnSpPr>
        <p:spPr>
          <a:xfrm>
            <a:off x="3552988" y="34287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29"/>
          <p:cNvCxnSpPr/>
          <p:nvPr/>
        </p:nvCxnSpPr>
        <p:spPr>
          <a:xfrm flipH="1" rot="10800000">
            <a:off x="3552913" y="28023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29"/>
          <p:cNvCxnSpPr/>
          <p:nvPr/>
        </p:nvCxnSpPr>
        <p:spPr>
          <a:xfrm flipH="1" rot="10800000">
            <a:off x="3552913" y="21762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29"/>
          <p:cNvCxnSpPr/>
          <p:nvPr/>
        </p:nvCxnSpPr>
        <p:spPr>
          <a:xfrm flipH="1" rot="10800000">
            <a:off x="3552913" y="15498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29"/>
          <p:cNvCxnSpPr/>
          <p:nvPr/>
        </p:nvCxnSpPr>
        <p:spPr>
          <a:xfrm>
            <a:off x="5668288" y="15607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29"/>
          <p:cNvCxnSpPr/>
          <p:nvPr/>
        </p:nvCxnSpPr>
        <p:spPr>
          <a:xfrm flipH="1" rot="10800000">
            <a:off x="5668288" y="15605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29"/>
          <p:cNvCxnSpPr/>
          <p:nvPr/>
        </p:nvCxnSpPr>
        <p:spPr>
          <a:xfrm flipH="1" rot="10800000">
            <a:off x="5668288" y="21868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29"/>
          <p:cNvCxnSpPr/>
          <p:nvPr/>
        </p:nvCxnSpPr>
        <p:spPr>
          <a:xfrm flipH="1" rot="10800000">
            <a:off x="5668288" y="15607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29"/>
          <p:cNvCxnSpPr/>
          <p:nvPr/>
        </p:nvCxnSpPr>
        <p:spPr>
          <a:xfrm>
            <a:off x="5668288" y="28132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29"/>
          <p:cNvCxnSpPr/>
          <p:nvPr/>
        </p:nvCxnSpPr>
        <p:spPr>
          <a:xfrm>
            <a:off x="5668288" y="28132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29"/>
          <p:cNvCxnSpPr/>
          <p:nvPr/>
        </p:nvCxnSpPr>
        <p:spPr>
          <a:xfrm>
            <a:off x="5668288" y="15607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29"/>
          <p:cNvCxnSpPr/>
          <p:nvPr/>
        </p:nvCxnSpPr>
        <p:spPr>
          <a:xfrm>
            <a:off x="5668288" y="15607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29"/>
          <p:cNvCxnSpPr/>
          <p:nvPr/>
        </p:nvCxnSpPr>
        <p:spPr>
          <a:xfrm>
            <a:off x="5668288" y="21869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29"/>
          <p:cNvCxnSpPr/>
          <p:nvPr/>
        </p:nvCxnSpPr>
        <p:spPr>
          <a:xfrm>
            <a:off x="5668288" y="21869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29"/>
          <p:cNvCxnSpPr/>
          <p:nvPr/>
        </p:nvCxnSpPr>
        <p:spPr>
          <a:xfrm>
            <a:off x="5668288" y="21868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29"/>
          <p:cNvCxnSpPr/>
          <p:nvPr/>
        </p:nvCxnSpPr>
        <p:spPr>
          <a:xfrm>
            <a:off x="5668363" y="34394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29"/>
          <p:cNvCxnSpPr/>
          <p:nvPr/>
        </p:nvCxnSpPr>
        <p:spPr>
          <a:xfrm flipH="1" rot="10800000">
            <a:off x="5668288" y="28130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29"/>
          <p:cNvCxnSpPr/>
          <p:nvPr/>
        </p:nvCxnSpPr>
        <p:spPr>
          <a:xfrm flipH="1" rot="10800000">
            <a:off x="5668288" y="21869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29"/>
          <p:cNvCxnSpPr/>
          <p:nvPr/>
        </p:nvCxnSpPr>
        <p:spPr>
          <a:xfrm flipH="1" rot="10800000">
            <a:off x="5668288" y="15605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29"/>
          <p:cNvSpPr/>
          <p:nvPr/>
        </p:nvSpPr>
        <p:spPr>
          <a:xfrm>
            <a:off x="29816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28" name="Google Shape;628;p29"/>
          <p:cNvSpPr/>
          <p:nvPr/>
        </p:nvSpPr>
        <p:spPr>
          <a:xfrm>
            <a:off x="29816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29" name="Google Shape;629;p29"/>
          <p:cNvSpPr/>
          <p:nvPr/>
        </p:nvSpPr>
        <p:spPr>
          <a:xfrm>
            <a:off x="29816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30" name="Google Shape;630;p29"/>
          <p:cNvSpPr/>
          <p:nvPr/>
        </p:nvSpPr>
        <p:spPr>
          <a:xfrm>
            <a:off x="29816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31" name="Google Shape;631;p29"/>
          <p:cNvSpPr/>
          <p:nvPr/>
        </p:nvSpPr>
        <p:spPr>
          <a:xfrm>
            <a:off x="513625" y="4498225"/>
            <a:ext cx="12510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idle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2" name="Google Shape;632;p29"/>
          <p:cNvCxnSpPr>
            <a:stCxn id="631" idx="0"/>
          </p:cNvCxnSpPr>
          <p:nvPr/>
        </p:nvCxnSpPr>
        <p:spPr>
          <a:xfrm rot="10800000">
            <a:off x="1139125" y="4277425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29"/>
          <p:cNvSpPr/>
          <p:nvPr/>
        </p:nvSpPr>
        <p:spPr>
          <a:xfrm>
            <a:off x="4744375" y="4498375"/>
            <a:ext cx="12510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idle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4" name="Google Shape;634;p29"/>
          <p:cNvCxnSpPr>
            <a:stCxn id="633" idx="0"/>
          </p:cNvCxnSpPr>
          <p:nvPr/>
        </p:nvCxnSpPr>
        <p:spPr>
          <a:xfrm rot="10800000">
            <a:off x="5369875" y="4277575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29"/>
          <p:cNvSpPr/>
          <p:nvPr/>
        </p:nvSpPr>
        <p:spPr>
          <a:xfrm>
            <a:off x="2629000" y="4498375"/>
            <a:ext cx="12510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idle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6" name="Google Shape;636;p29"/>
          <p:cNvCxnSpPr>
            <a:stCxn id="635" idx="0"/>
          </p:cNvCxnSpPr>
          <p:nvPr/>
        </p:nvCxnSpPr>
        <p:spPr>
          <a:xfrm rot="10800000">
            <a:off x="3254500" y="4277575"/>
            <a:ext cx="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29"/>
          <p:cNvSpPr/>
          <p:nvPr/>
        </p:nvSpPr>
        <p:spPr>
          <a:xfrm>
            <a:off x="314425" y="375600"/>
            <a:ext cx="86061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Model Parallelism: Naive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0"/>
          <p:cNvSpPr/>
          <p:nvPr/>
        </p:nvSpPr>
        <p:spPr>
          <a:xfrm>
            <a:off x="314425" y="375600"/>
            <a:ext cx="86061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Pipeline Parallelism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3" name="Google Shape;643;p30"/>
          <p:cNvSpPr/>
          <p:nvPr/>
        </p:nvSpPr>
        <p:spPr>
          <a:xfrm>
            <a:off x="31441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4" name="Google Shape;644;p30"/>
          <p:cNvSpPr/>
          <p:nvPr/>
        </p:nvSpPr>
        <p:spPr>
          <a:xfrm>
            <a:off x="866263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5" name="Google Shape;645;p30"/>
          <p:cNvSpPr/>
          <p:nvPr/>
        </p:nvSpPr>
        <p:spPr>
          <a:xfrm>
            <a:off x="24297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6" name="Google Shape;646;p30"/>
          <p:cNvSpPr/>
          <p:nvPr/>
        </p:nvSpPr>
        <p:spPr>
          <a:xfrm>
            <a:off x="866263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7" name="Google Shape;647;p30"/>
          <p:cNvSpPr/>
          <p:nvPr/>
        </p:nvSpPr>
        <p:spPr>
          <a:xfrm>
            <a:off x="866263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8" name="Google Shape;648;p30"/>
          <p:cNvSpPr/>
          <p:nvPr/>
        </p:nvSpPr>
        <p:spPr>
          <a:xfrm>
            <a:off x="866263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9" name="Google Shape;649;p30"/>
          <p:cNvSpPr/>
          <p:nvPr/>
        </p:nvSpPr>
        <p:spPr>
          <a:xfrm>
            <a:off x="29816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0" name="Google Shape;650;p30"/>
          <p:cNvSpPr/>
          <p:nvPr/>
        </p:nvSpPr>
        <p:spPr>
          <a:xfrm>
            <a:off x="29816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1" name="Google Shape;651;p30"/>
          <p:cNvSpPr/>
          <p:nvPr/>
        </p:nvSpPr>
        <p:spPr>
          <a:xfrm>
            <a:off x="29816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2" name="Google Shape;652;p30"/>
          <p:cNvSpPr/>
          <p:nvPr/>
        </p:nvSpPr>
        <p:spPr>
          <a:xfrm>
            <a:off x="29816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53" name="Google Shape;653;p30"/>
          <p:cNvCxnSpPr>
            <a:stCxn id="644" idx="6"/>
            <a:endCxn id="650" idx="2"/>
          </p:cNvCxnSpPr>
          <p:nvPr/>
        </p:nvCxnSpPr>
        <p:spPr>
          <a:xfrm>
            <a:off x="1411963" y="155010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30"/>
          <p:cNvCxnSpPr>
            <a:stCxn id="646" idx="6"/>
            <a:endCxn id="649" idx="2"/>
          </p:cNvCxnSpPr>
          <p:nvPr/>
        </p:nvCxnSpPr>
        <p:spPr>
          <a:xfrm flipH="1" rot="10800000">
            <a:off x="1411963" y="15499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30"/>
          <p:cNvCxnSpPr>
            <a:stCxn id="647" idx="6"/>
            <a:endCxn id="650" idx="2"/>
          </p:cNvCxnSpPr>
          <p:nvPr/>
        </p:nvCxnSpPr>
        <p:spPr>
          <a:xfrm flipH="1" rot="10800000">
            <a:off x="1411963" y="21762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30"/>
          <p:cNvCxnSpPr>
            <a:stCxn id="647" idx="6"/>
            <a:endCxn id="649" idx="2"/>
          </p:cNvCxnSpPr>
          <p:nvPr/>
        </p:nvCxnSpPr>
        <p:spPr>
          <a:xfrm flipH="1" rot="10800000">
            <a:off x="1411963" y="155011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30"/>
          <p:cNvCxnSpPr>
            <a:stCxn id="647" idx="6"/>
            <a:endCxn id="651" idx="2"/>
          </p:cNvCxnSpPr>
          <p:nvPr/>
        </p:nvCxnSpPr>
        <p:spPr>
          <a:xfrm>
            <a:off x="1411963" y="280261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30"/>
          <p:cNvCxnSpPr>
            <a:stCxn id="647" idx="6"/>
            <a:endCxn id="652" idx="2"/>
          </p:cNvCxnSpPr>
          <p:nvPr/>
        </p:nvCxnSpPr>
        <p:spPr>
          <a:xfrm>
            <a:off x="1411963" y="28026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30"/>
          <p:cNvCxnSpPr>
            <a:stCxn id="644" idx="6"/>
            <a:endCxn id="651" idx="2"/>
          </p:cNvCxnSpPr>
          <p:nvPr/>
        </p:nvCxnSpPr>
        <p:spPr>
          <a:xfrm>
            <a:off x="1411963" y="155010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30"/>
          <p:cNvCxnSpPr>
            <a:stCxn id="644" idx="6"/>
            <a:endCxn id="652" idx="2"/>
          </p:cNvCxnSpPr>
          <p:nvPr/>
        </p:nvCxnSpPr>
        <p:spPr>
          <a:xfrm>
            <a:off x="1411963" y="1550100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30"/>
          <p:cNvCxnSpPr>
            <a:stCxn id="646" idx="6"/>
            <a:endCxn id="650" idx="2"/>
          </p:cNvCxnSpPr>
          <p:nvPr/>
        </p:nvCxnSpPr>
        <p:spPr>
          <a:xfrm>
            <a:off x="1411963" y="2176355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30"/>
          <p:cNvCxnSpPr>
            <a:stCxn id="646" idx="6"/>
            <a:endCxn id="651" idx="2"/>
          </p:cNvCxnSpPr>
          <p:nvPr/>
        </p:nvCxnSpPr>
        <p:spPr>
          <a:xfrm>
            <a:off x="1411963" y="21763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30"/>
          <p:cNvCxnSpPr/>
          <p:nvPr/>
        </p:nvCxnSpPr>
        <p:spPr>
          <a:xfrm>
            <a:off x="1411963" y="217620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30"/>
          <p:cNvCxnSpPr>
            <a:endCxn id="652" idx="2"/>
          </p:cNvCxnSpPr>
          <p:nvPr/>
        </p:nvCxnSpPr>
        <p:spPr>
          <a:xfrm>
            <a:off x="1412038" y="342886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30"/>
          <p:cNvCxnSpPr>
            <a:stCxn id="648" idx="6"/>
            <a:endCxn id="651" idx="2"/>
          </p:cNvCxnSpPr>
          <p:nvPr/>
        </p:nvCxnSpPr>
        <p:spPr>
          <a:xfrm flipH="1" rot="10800000">
            <a:off x="1411963" y="280246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0"/>
          <p:cNvCxnSpPr>
            <a:stCxn id="648" idx="6"/>
            <a:endCxn id="650" idx="2"/>
          </p:cNvCxnSpPr>
          <p:nvPr/>
        </p:nvCxnSpPr>
        <p:spPr>
          <a:xfrm flipH="1" rot="10800000">
            <a:off x="1411963" y="217636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30"/>
          <p:cNvCxnSpPr>
            <a:stCxn id="648" idx="6"/>
            <a:endCxn id="649" idx="2"/>
          </p:cNvCxnSpPr>
          <p:nvPr/>
        </p:nvCxnSpPr>
        <p:spPr>
          <a:xfrm flipH="1" rot="10800000">
            <a:off x="1411963" y="1549966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30"/>
          <p:cNvSpPr/>
          <p:nvPr/>
        </p:nvSpPr>
        <p:spPr>
          <a:xfrm>
            <a:off x="26327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9" name="Google Shape;669;p30"/>
          <p:cNvSpPr/>
          <p:nvPr/>
        </p:nvSpPr>
        <p:spPr>
          <a:xfrm>
            <a:off x="23786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0" name="Google Shape;670;p30"/>
          <p:cNvSpPr/>
          <p:nvPr/>
        </p:nvSpPr>
        <p:spPr>
          <a:xfrm>
            <a:off x="454516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1" name="Google Shape;671;p30"/>
          <p:cNvSpPr/>
          <p:nvPr/>
        </p:nvSpPr>
        <p:spPr>
          <a:xfrm>
            <a:off x="509701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2" name="Google Shape;672;p30"/>
          <p:cNvSpPr/>
          <p:nvPr/>
        </p:nvSpPr>
        <p:spPr>
          <a:xfrm>
            <a:off x="509701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3" name="Google Shape;673;p30"/>
          <p:cNvSpPr/>
          <p:nvPr/>
        </p:nvSpPr>
        <p:spPr>
          <a:xfrm>
            <a:off x="509701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4" name="Google Shape;674;p30"/>
          <p:cNvSpPr/>
          <p:nvPr/>
        </p:nvSpPr>
        <p:spPr>
          <a:xfrm>
            <a:off x="509701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5" name="Google Shape;675;p30"/>
          <p:cNvSpPr/>
          <p:nvPr/>
        </p:nvSpPr>
        <p:spPr>
          <a:xfrm>
            <a:off x="449402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6" name="Google Shape;676;p30"/>
          <p:cNvSpPr/>
          <p:nvPr/>
        </p:nvSpPr>
        <p:spPr>
          <a:xfrm>
            <a:off x="67116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7" name="Google Shape;677;p30"/>
          <p:cNvSpPr/>
          <p:nvPr/>
        </p:nvSpPr>
        <p:spPr>
          <a:xfrm>
            <a:off x="72635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8" name="Google Shape;678;p30"/>
          <p:cNvSpPr/>
          <p:nvPr/>
        </p:nvSpPr>
        <p:spPr>
          <a:xfrm>
            <a:off x="72635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9" name="Google Shape;679;p30"/>
          <p:cNvSpPr/>
          <p:nvPr/>
        </p:nvSpPr>
        <p:spPr>
          <a:xfrm>
            <a:off x="72635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0" name="Google Shape;680;p30"/>
          <p:cNvSpPr/>
          <p:nvPr/>
        </p:nvSpPr>
        <p:spPr>
          <a:xfrm>
            <a:off x="72635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1" name="Google Shape;681;p30"/>
          <p:cNvSpPr/>
          <p:nvPr/>
        </p:nvSpPr>
        <p:spPr>
          <a:xfrm>
            <a:off x="66605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4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82" name="Google Shape;682;p30"/>
          <p:cNvCxnSpPr/>
          <p:nvPr/>
        </p:nvCxnSpPr>
        <p:spPr>
          <a:xfrm>
            <a:off x="3552913" y="15500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30"/>
          <p:cNvCxnSpPr/>
          <p:nvPr/>
        </p:nvCxnSpPr>
        <p:spPr>
          <a:xfrm flipH="1" rot="10800000">
            <a:off x="3552913" y="15498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30"/>
          <p:cNvCxnSpPr/>
          <p:nvPr/>
        </p:nvCxnSpPr>
        <p:spPr>
          <a:xfrm flipH="1" rot="10800000">
            <a:off x="3552913" y="21761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30"/>
          <p:cNvCxnSpPr/>
          <p:nvPr/>
        </p:nvCxnSpPr>
        <p:spPr>
          <a:xfrm flipH="1" rot="10800000">
            <a:off x="3552913" y="15500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30"/>
          <p:cNvCxnSpPr/>
          <p:nvPr/>
        </p:nvCxnSpPr>
        <p:spPr>
          <a:xfrm>
            <a:off x="3552913" y="28025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30"/>
          <p:cNvCxnSpPr/>
          <p:nvPr/>
        </p:nvCxnSpPr>
        <p:spPr>
          <a:xfrm>
            <a:off x="3552913" y="28025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30"/>
          <p:cNvCxnSpPr/>
          <p:nvPr/>
        </p:nvCxnSpPr>
        <p:spPr>
          <a:xfrm>
            <a:off x="3552913" y="15500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30"/>
          <p:cNvCxnSpPr/>
          <p:nvPr/>
        </p:nvCxnSpPr>
        <p:spPr>
          <a:xfrm>
            <a:off x="3552913" y="15500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30"/>
          <p:cNvCxnSpPr/>
          <p:nvPr/>
        </p:nvCxnSpPr>
        <p:spPr>
          <a:xfrm>
            <a:off x="3552913" y="21762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30"/>
          <p:cNvCxnSpPr/>
          <p:nvPr/>
        </p:nvCxnSpPr>
        <p:spPr>
          <a:xfrm>
            <a:off x="3552913" y="21762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30"/>
          <p:cNvCxnSpPr/>
          <p:nvPr/>
        </p:nvCxnSpPr>
        <p:spPr>
          <a:xfrm>
            <a:off x="3552913" y="21761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30"/>
          <p:cNvCxnSpPr/>
          <p:nvPr/>
        </p:nvCxnSpPr>
        <p:spPr>
          <a:xfrm>
            <a:off x="3552988" y="34287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30"/>
          <p:cNvCxnSpPr/>
          <p:nvPr/>
        </p:nvCxnSpPr>
        <p:spPr>
          <a:xfrm flipH="1" rot="10800000">
            <a:off x="3552913" y="28023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30"/>
          <p:cNvCxnSpPr/>
          <p:nvPr/>
        </p:nvCxnSpPr>
        <p:spPr>
          <a:xfrm flipH="1" rot="10800000">
            <a:off x="3552913" y="21762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30"/>
          <p:cNvCxnSpPr/>
          <p:nvPr/>
        </p:nvCxnSpPr>
        <p:spPr>
          <a:xfrm flipH="1" rot="10800000">
            <a:off x="3552913" y="15498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30"/>
          <p:cNvCxnSpPr/>
          <p:nvPr/>
        </p:nvCxnSpPr>
        <p:spPr>
          <a:xfrm>
            <a:off x="5668288" y="15607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30"/>
          <p:cNvCxnSpPr/>
          <p:nvPr/>
        </p:nvCxnSpPr>
        <p:spPr>
          <a:xfrm flipH="1" rot="10800000">
            <a:off x="5668288" y="15605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30"/>
          <p:cNvCxnSpPr/>
          <p:nvPr/>
        </p:nvCxnSpPr>
        <p:spPr>
          <a:xfrm flipH="1" rot="10800000">
            <a:off x="5668288" y="21868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30"/>
          <p:cNvCxnSpPr/>
          <p:nvPr/>
        </p:nvCxnSpPr>
        <p:spPr>
          <a:xfrm flipH="1" rot="10800000">
            <a:off x="5668288" y="15607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30"/>
          <p:cNvCxnSpPr/>
          <p:nvPr/>
        </p:nvCxnSpPr>
        <p:spPr>
          <a:xfrm>
            <a:off x="5668288" y="28132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30"/>
          <p:cNvCxnSpPr/>
          <p:nvPr/>
        </p:nvCxnSpPr>
        <p:spPr>
          <a:xfrm>
            <a:off x="5668288" y="28132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30"/>
          <p:cNvCxnSpPr/>
          <p:nvPr/>
        </p:nvCxnSpPr>
        <p:spPr>
          <a:xfrm>
            <a:off x="5668288" y="15607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30"/>
          <p:cNvCxnSpPr/>
          <p:nvPr/>
        </p:nvCxnSpPr>
        <p:spPr>
          <a:xfrm>
            <a:off x="5668288" y="15607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30"/>
          <p:cNvCxnSpPr/>
          <p:nvPr/>
        </p:nvCxnSpPr>
        <p:spPr>
          <a:xfrm>
            <a:off x="5668288" y="21869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30"/>
          <p:cNvCxnSpPr/>
          <p:nvPr/>
        </p:nvCxnSpPr>
        <p:spPr>
          <a:xfrm>
            <a:off x="5668288" y="21869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30"/>
          <p:cNvCxnSpPr/>
          <p:nvPr/>
        </p:nvCxnSpPr>
        <p:spPr>
          <a:xfrm>
            <a:off x="5668288" y="21868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30"/>
          <p:cNvCxnSpPr/>
          <p:nvPr/>
        </p:nvCxnSpPr>
        <p:spPr>
          <a:xfrm>
            <a:off x="5668363" y="34394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30"/>
          <p:cNvCxnSpPr/>
          <p:nvPr/>
        </p:nvCxnSpPr>
        <p:spPr>
          <a:xfrm flipH="1" rot="10800000">
            <a:off x="5668288" y="28130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30"/>
          <p:cNvCxnSpPr/>
          <p:nvPr/>
        </p:nvCxnSpPr>
        <p:spPr>
          <a:xfrm flipH="1" rot="10800000">
            <a:off x="5668288" y="21869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30"/>
          <p:cNvCxnSpPr/>
          <p:nvPr/>
        </p:nvCxnSpPr>
        <p:spPr>
          <a:xfrm flipH="1" rot="10800000">
            <a:off x="5668288" y="15605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0"/>
          <p:cNvSpPr/>
          <p:nvPr/>
        </p:nvSpPr>
        <p:spPr>
          <a:xfrm>
            <a:off x="1045825" y="4498225"/>
            <a:ext cx="71433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key idea: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split mini-batch into sequential micro-batches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1"/>
          <p:cNvSpPr/>
          <p:nvPr/>
        </p:nvSpPr>
        <p:spPr>
          <a:xfrm>
            <a:off x="314425" y="375600"/>
            <a:ext cx="86061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Pipeline Parallelism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8" name="Google Shape;718;p31"/>
          <p:cNvSpPr/>
          <p:nvPr/>
        </p:nvSpPr>
        <p:spPr>
          <a:xfrm>
            <a:off x="31441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9" name="Google Shape;719;p31"/>
          <p:cNvSpPr/>
          <p:nvPr/>
        </p:nvSpPr>
        <p:spPr>
          <a:xfrm>
            <a:off x="24297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0" name="Google Shape;720;p31"/>
          <p:cNvSpPr/>
          <p:nvPr/>
        </p:nvSpPr>
        <p:spPr>
          <a:xfrm>
            <a:off x="2981638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1" name="Google Shape;721;p31"/>
          <p:cNvSpPr/>
          <p:nvPr/>
        </p:nvSpPr>
        <p:spPr>
          <a:xfrm>
            <a:off x="2981638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2" name="Google Shape;722;p31"/>
          <p:cNvSpPr/>
          <p:nvPr/>
        </p:nvSpPr>
        <p:spPr>
          <a:xfrm>
            <a:off x="2981638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3" name="Google Shape;723;p31"/>
          <p:cNvSpPr/>
          <p:nvPr/>
        </p:nvSpPr>
        <p:spPr>
          <a:xfrm>
            <a:off x="2981638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24" name="Google Shape;724;p31"/>
          <p:cNvCxnSpPr>
            <a:stCxn id="725" idx="6"/>
            <a:endCxn id="721" idx="2"/>
          </p:cNvCxnSpPr>
          <p:nvPr/>
        </p:nvCxnSpPr>
        <p:spPr>
          <a:xfrm>
            <a:off x="1412038" y="15499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p31"/>
          <p:cNvCxnSpPr>
            <a:stCxn id="727" idx="6"/>
            <a:endCxn id="720" idx="2"/>
          </p:cNvCxnSpPr>
          <p:nvPr/>
        </p:nvCxnSpPr>
        <p:spPr>
          <a:xfrm flipH="1" rot="10800000">
            <a:off x="1412038" y="155010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31"/>
          <p:cNvCxnSpPr>
            <a:stCxn id="729" idx="6"/>
            <a:endCxn id="721" idx="2"/>
          </p:cNvCxnSpPr>
          <p:nvPr/>
        </p:nvCxnSpPr>
        <p:spPr>
          <a:xfrm flipH="1" rot="10800000">
            <a:off x="1412038" y="21763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31"/>
          <p:cNvCxnSpPr>
            <a:stCxn id="729" idx="6"/>
            <a:endCxn id="720" idx="2"/>
          </p:cNvCxnSpPr>
          <p:nvPr/>
        </p:nvCxnSpPr>
        <p:spPr>
          <a:xfrm flipH="1" rot="10800000">
            <a:off x="1412038" y="155010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31"/>
          <p:cNvCxnSpPr>
            <a:stCxn id="729" idx="6"/>
            <a:endCxn id="722" idx="2"/>
          </p:cNvCxnSpPr>
          <p:nvPr/>
        </p:nvCxnSpPr>
        <p:spPr>
          <a:xfrm>
            <a:off x="1412038" y="280261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31"/>
          <p:cNvCxnSpPr>
            <a:stCxn id="729" idx="6"/>
            <a:endCxn id="723" idx="2"/>
          </p:cNvCxnSpPr>
          <p:nvPr/>
        </p:nvCxnSpPr>
        <p:spPr>
          <a:xfrm>
            <a:off x="1412038" y="280246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31"/>
          <p:cNvCxnSpPr>
            <a:stCxn id="725" idx="6"/>
            <a:endCxn id="722" idx="2"/>
          </p:cNvCxnSpPr>
          <p:nvPr/>
        </p:nvCxnSpPr>
        <p:spPr>
          <a:xfrm>
            <a:off x="1412038" y="155011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31"/>
          <p:cNvCxnSpPr>
            <a:stCxn id="725" idx="6"/>
            <a:endCxn id="723" idx="2"/>
          </p:cNvCxnSpPr>
          <p:nvPr/>
        </p:nvCxnSpPr>
        <p:spPr>
          <a:xfrm>
            <a:off x="1412038" y="1549966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31"/>
          <p:cNvCxnSpPr>
            <a:stCxn id="727" idx="6"/>
            <a:endCxn id="721" idx="2"/>
          </p:cNvCxnSpPr>
          <p:nvPr/>
        </p:nvCxnSpPr>
        <p:spPr>
          <a:xfrm>
            <a:off x="1412038" y="2176355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31"/>
          <p:cNvCxnSpPr>
            <a:stCxn id="727" idx="6"/>
            <a:endCxn id="722" idx="2"/>
          </p:cNvCxnSpPr>
          <p:nvPr/>
        </p:nvCxnSpPr>
        <p:spPr>
          <a:xfrm>
            <a:off x="1412038" y="21762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31"/>
          <p:cNvCxnSpPr/>
          <p:nvPr/>
        </p:nvCxnSpPr>
        <p:spPr>
          <a:xfrm>
            <a:off x="1411963" y="217620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31"/>
          <p:cNvCxnSpPr>
            <a:endCxn id="723" idx="2"/>
          </p:cNvCxnSpPr>
          <p:nvPr/>
        </p:nvCxnSpPr>
        <p:spPr>
          <a:xfrm>
            <a:off x="1412038" y="342886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31"/>
          <p:cNvCxnSpPr>
            <a:stCxn id="740" idx="6"/>
            <a:endCxn id="722" idx="2"/>
          </p:cNvCxnSpPr>
          <p:nvPr/>
        </p:nvCxnSpPr>
        <p:spPr>
          <a:xfrm flipH="1" rot="10800000">
            <a:off x="1412038" y="28026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31"/>
          <p:cNvCxnSpPr>
            <a:stCxn id="740" idx="6"/>
            <a:endCxn id="721" idx="2"/>
          </p:cNvCxnSpPr>
          <p:nvPr/>
        </p:nvCxnSpPr>
        <p:spPr>
          <a:xfrm flipH="1" rot="10800000">
            <a:off x="1412038" y="217635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31"/>
          <p:cNvCxnSpPr>
            <a:stCxn id="740" idx="6"/>
            <a:endCxn id="720" idx="2"/>
          </p:cNvCxnSpPr>
          <p:nvPr/>
        </p:nvCxnSpPr>
        <p:spPr>
          <a:xfrm flipH="1" rot="10800000">
            <a:off x="1412038" y="1550100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31"/>
          <p:cNvSpPr/>
          <p:nvPr/>
        </p:nvSpPr>
        <p:spPr>
          <a:xfrm>
            <a:off x="26327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4" name="Google Shape;744;p31"/>
          <p:cNvSpPr/>
          <p:nvPr/>
        </p:nvSpPr>
        <p:spPr>
          <a:xfrm>
            <a:off x="23786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5" name="Google Shape;745;p31"/>
          <p:cNvSpPr/>
          <p:nvPr/>
        </p:nvSpPr>
        <p:spPr>
          <a:xfrm>
            <a:off x="454516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6" name="Google Shape;746;p31"/>
          <p:cNvSpPr/>
          <p:nvPr/>
        </p:nvSpPr>
        <p:spPr>
          <a:xfrm>
            <a:off x="509701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7" name="Google Shape;747;p31"/>
          <p:cNvSpPr/>
          <p:nvPr/>
        </p:nvSpPr>
        <p:spPr>
          <a:xfrm>
            <a:off x="509701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8" name="Google Shape;748;p31"/>
          <p:cNvSpPr/>
          <p:nvPr/>
        </p:nvSpPr>
        <p:spPr>
          <a:xfrm>
            <a:off x="509701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9" name="Google Shape;749;p31"/>
          <p:cNvSpPr/>
          <p:nvPr/>
        </p:nvSpPr>
        <p:spPr>
          <a:xfrm>
            <a:off x="509701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0" name="Google Shape;750;p31"/>
          <p:cNvSpPr/>
          <p:nvPr/>
        </p:nvSpPr>
        <p:spPr>
          <a:xfrm>
            <a:off x="449402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1" name="Google Shape;751;p31"/>
          <p:cNvSpPr/>
          <p:nvPr/>
        </p:nvSpPr>
        <p:spPr>
          <a:xfrm>
            <a:off x="67116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2" name="Google Shape;752;p31"/>
          <p:cNvSpPr/>
          <p:nvPr/>
        </p:nvSpPr>
        <p:spPr>
          <a:xfrm>
            <a:off x="72635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3" name="Google Shape;753;p31"/>
          <p:cNvSpPr/>
          <p:nvPr/>
        </p:nvSpPr>
        <p:spPr>
          <a:xfrm>
            <a:off x="72635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4" name="Google Shape;754;p31"/>
          <p:cNvSpPr/>
          <p:nvPr/>
        </p:nvSpPr>
        <p:spPr>
          <a:xfrm>
            <a:off x="72635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5" name="Google Shape;755;p31"/>
          <p:cNvSpPr/>
          <p:nvPr/>
        </p:nvSpPr>
        <p:spPr>
          <a:xfrm>
            <a:off x="72635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6" name="Google Shape;756;p31"/>
          <p:cNvSpPr/>
          <p:nvPr/>
        </p:nvSpPr>
        <p:spPr>
          <a:xfrm>
            <a:off x="66605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4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7" name="Google Shape;757;p31"/>
          <p:cNvCxnSpPr/>
          <p:nvPr/>
        </p:nvCxnSpPr>
        <p:spPr>
          <a:xfrm>
            <a:off x="3552913" y="15500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31"/>
          <p:cNvCxnSpPr/>
          <p:nvPr/>
        </p:nvCxnSpPr>
        <p:spPr>
          <a:xfrm flipH="1" rot="10800000">
            <a:off x="3552913" y="15498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31"/>
          <p:cNvCxnSpPr/>
          <p:nvPr/>
        </p:nvCxnSpPr>
        <p:spPr>
          <a:xfrm flipH="1" rot="10800000">
            <a:off x="3552913" y="21761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31"/>
          <p:cNvCxnSpPr/>
          <p:nvPr/>
        </p:nvCxnSpPr>
        <p:spPr>
          <a:xfrm flipH="1" rot="10800000">
            <a:off x="3552913" y="15500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31"/>
          <p:cNvCxnSpPr/>
          <p:nvPr/>
        </p:nvCxnSpPr>
        <p:spPr>
          <a:xfrm>
            <a:off x="3552913" y="28025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31"/>
          <p:cNvCxnSpPr/>
          <p:nvPr/>
        </p:nvCxnSpPr>
        <p:spPr>
          <a:xfrm>
            <a:off x="3552913" y="28025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31"/>
          <p:cNvCxnSpPr/>
          <p:nvPr/>
        </p:nvCxnSpPr>
        <p:spPr>
          <a:xfrm>
            <a:off x="3552913" y="15500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31"/>
          <p:cNvCxnSpPr/>
          <p:nvPr/>
        </p:nvCxnSpPr>
        <p:spPr>
          <a:xfrm>
            <a:off x="3552913" y="15500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31"/>
          <p:cNvCxnSpPr/>
          <p:nvPr/>
        </p:nvCxnSpPr>
        <p:spPr>
          <a:xfrm>
            <a:off x="3552913" y="21762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31"/>
          <p:cNvCxnSpPr/>
          <p:nvPr/>
        </p:nvCxnSpPr>
        <p:spPr>
          <a:xfrm>
            <a:off x="3552913" y="21762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31"/>
          <p:cNvCxnSpPr/>
          <p:nvPr/>
        </p:nvCxnSpPr>
        <p:spPr>
          <a:xfrm>
            <a:off x="3552913" y="21761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31"/>
          <p:cNvCxnSpPr/>
          <p:nvPr/>
        </p:nvCxnSpPr>
        <p:spPr>
          <a:xfrm>
            <a:off x="3552988" y="34287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31"/>
          <p:cNvCxnSpPr/>
          <p:nvPr/>
        </p:nvCxnSpPr>
        <p:spPr>
          <a:xfrm flipH="1" rot="10800000">
            <a:off x="3552913" y="28023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31"/>
          <p:cNvCxnSpPr/>
          <p:nvPr/>
        </p:nvCxnSpPr>
        <p:spPr>
          <a:xfrm flipH="1" rot="10800000">
            <a:off x="3552913" y="21762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31"/>
          <p:cNvCxnSpPr/>
          <p:nvPr/>
        </p:nvCxnSpPr>
        <p:spPr>
          <a:xfrm flipH="1" rot="10800000">
            <a:off x="3552913" y="15498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31"/>
          <p:cNvCxnSpPr/>
          <p:nvPr/>
        </p:nvCxnSpPr>
        <p:spPr>
          <a:xfrm>
            <a:off x="5668288" y="15607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31"/>
          <p:cNvCxnSpPr/>
          <p:nvPr/>
        </p:nvCxnSpPr>
        <p:spPr>
          <a:xfrm flipH="1" rot="10800000">
            <a:off x="5668288" y="15605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31"/>
          <p:cNvCxnSpPr/>
          <p:nvPr/>
        </p:nvCxnSpPr>
        <p:spPr>
          <a:xfrm flipH="1" rot="10800000">
            <a:off x="5668288" y="21868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31"/>
          <p:cNvCxnSpPr/>
          <p:nvPr/>
        </p:nvCxnSpPr>
        <p:spPr>
          <a:xfrm flipH="1" rot="10800000">
            <a:off x="5668288" y="15607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31"/>
          <p:cNvCxnSpPr/>
          <p:nvPr/>
        </p:nvCxnSpPr>
        <p:spPr>
          <a:xfrm>
            <a:off x="5668288" y="28132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31"/>
          <p:cNvCxnSpPr/>
          <p:nvPr/>
        </p:nvCxnSpPr>
        <p:spPr>
          <a:xfrm>
            <a:off x="5668288" y="28132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31"/>
          <p:cNvCxnSpPr/>
          <p:nvPr/>
        </p:nvCxnSpPr>
        <p:spPr>
          <a:xfrm>
            <a:off x="5668288" y="15607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31"/>
          <p:cNvCxnSpPr/>
          <p:nvPr/>
        </p:nvCxnSpPr>
        <p:spPr>
          <a:xfrm>
            <a:off x="5668288" y="15607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31"/>
          <p:cNvCxnSpPr/>
          <p:nvPr/>
        </p:nvCxnSpPr>
        <p:spPr>
          <a:xfrm>
            <a:off x="5668288" y="21869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31"/>
          <p:cNvCxnSpPr/>
          <p:nvPr/>
        </p:nvCxnSpPr>
        <p:spPr>
          <a:xfrm>
            <a:off x="5668288" y="21869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31"/>
          <p:cNvCxnSpPr/>
          <p:nvPr/>
        </p:nvCxnSpPr>
        <p:spPr>
          <a:xfrm>
            <a:off x="5668288" y="21868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31"/>
          <p:cNvCxnSpPr/>
          <p:nvPr/>
        </p:nvCxnSpPr>
        <p:spPr>
          <a:xfrm>
            <a:off x="5668363" y="34394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31"/>
          <p:cNvCxnSpPr/>
          <p:nvPr/>
        </p:nvCxnSpPr>
        <p:spPr>
          <a:xfrm flipH="1" rot="10800000">
            <a:off x="5668288" y="28130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31"/>
          <p:cNvCxnSpPr/>
          <p:nvPr/>
        </p:nvCxnSpPr>
        <p:spPr>
          <a:xfrm flipH="1" rot="10800000">
            <a:off x="5668288" y="21869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31"/>
          <p:cNvCxnSpPr/>
          <p:nvPr/>
        </p:nvCxnSpPr>
        <p:spPr>
          <a:xfrm flipH="1" rot="10800000">
            <a:off x="5668288" y="15605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31"/>
          <p:cNvSpPr/>
          <p:nvPr/>
        </p:nvSpPr>
        <p:spPr>
          <a:xfrm>
            <a:off x="866263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8" name="Google Shape;788;p31"/>
          <p:cNvSpPr/>
          <p:nvPr/>
        </p:nvSpPr>
        <p:spPr>
          <a:xfrm>
            <a:off x="866263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9" name="Google Shape;789;p31"/>
          <p:cNvSpPr/>
          <p:nvPr/>
        </p:nvSpPr>
        <p:spPr>
          <a:xfrm>
            <a:off x="866263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0" name="Google Shape;790;p31"/>
          <p:cNvSpPr/>
          <p:nvPr/>
        </p:nvSpPr>
        <p:spPr>
          <a:xfrm>
            <a:off x="866263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Motivation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14052"/>
          <a:stretch/>
        </p:blipFill>
        <p:spPr>
          <a:xfrm>
            <a:off x="311700" y="1654725"/>
            <a:ext cx="4432474" cy="27087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0" y="4774200"/>
            <a:ext cx="381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Credit: 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Scaling Laws for Neural Language Models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5509350" y="4083625"/>
            <a:ext cx="1274100" cy="36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sis"/>
                <a:ea typeface="Dosis"/>
                <a:cs typeface="Dosis"/>
                <a:sym typeface="Dosis"/>
              </a:rPr>
              <a:t>170 billion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4394250" y="3613575"/>
            <a:ext cx="235200" cy="211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" name="Google Shape;66;p14"/>
          <p:cNvCxnSpPr>
            <a:stCxn id="64" idx="1"/>
            <a:endCxn id="65" idx="2"/>
          </p:cNvCxnSpPr>
          <p:nvPr/>
        </p:nvCxnSpPr>
        <p:spPr>
          <a:xfrm rot="10800000">
            <a:off x="4511850" y="3825475"/>
            <a:ext cx="997500" cy="442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4"/>
          <p:cNvSpPr/>
          <p:nvPr/>
        </p:nvSpPr>
        <p:spPr>
          <a:xfrm>
            <a:off x="5345350" y="1996575"/>
            <a:ext cx="3508800" cy="161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Scale!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Larger models + more data </a:t>
            </a:r>
            <a:endParaRPr sz="2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osis"/>
                <a:ea typeface="Dosis"/>
                <a:cs typeface="Dosis"/>
                <a:sym typeface="Dosis"/>
              </a:rPr>
              <a:t>→ stronger performance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2"/>
          <p:cNvSpPr/>
          <p:nvPr/>
        </p:nvSpPr>
        <p:spPr>
          <a:xfrm>
            <a:off x="24297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6" name="Google Shape;796;p32"/>
          <p:cNvSpPr/>
          <p:nvPr/>
        </p:nvSpPr>
        <p:spPr>
          <a:xfrm>
            <a:off x="314425" y="375600"/>
            <a:ext cx="86061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Pipeline Parallelism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7" name="Google Shape;797;p32"/>
          <p:cNvSpPr/>
          <p:nvPr/>
        </p:nvSpPr>
        <p:spPr>
          <a:xfrm>
            <a:off x="31441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8" name="Google Shape;798;p32"/>
          <p:cNvSpPr/>
          <p:nvPr/>
        </p:nvSpPr>
        <p:spPr>
          <a:xfrm>
            <a:off x="86626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9" name="Google Shape;799;p32"/>
          <p:cNvSpPr/>
          <p:nvPr/>
        </p:nvSpPr>
        <p:spPr>
          <a:xfrm>
            <a:off x="86626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0" name="Google Shape;800;p32"/>
          <p:cNvSpPr/>
          <p:nvPr/>
        </p:nvSpPr>
        <p:spPr>
          <a:xfrm>
            <a:off x="86626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1" name="Google Shape;801;p32"/>
          <p:cNvSpPr/>
          <p:nvPr/>
        </p:nvSpPr>
        <p:spPr>
          <a:xfrm>
            <a:off x="86626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02" name="Google Shape;802;p32"/>
          <p:cNvCxnSpPr>
            <a:stCxn id="798" idx="6"/>
            <a:endCxn id="803" idx="2"/>
          </p:cNvCxnSpPr>
          <p:nvPr/>
        </p:nvCxnSpPr>
        <p:spPr>
          <a:xfrm>
            <a:off x="1411963" y="155010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32"/>
          <p:cNvCxnSpPr>
            <a:stCxn id="799" idx="6"/>
            <a:endCxn id="805" idx="2"/>
          </p:cNvCxnSpPr>
          <p:nvPr/>
        </p:nvCxnSpPr>
        <p:spPr>
          <a:xfrm flipH="1" rot="10800000">
            <a:off x="1411963" y="15499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32"/>
          <p:cNvCxnSpPr>
            <a:stCxn id="800" idx="6"/>
            <a:endCxn id="803" idx="2"/>
          </p:cNvCxnSpPr>
          <p:nvPr/>
        </p:nvCxnSpPr>
        <p:spPr>
          <a:xfrm flipH="1" rot="10800000">
            <a:off x="1411963" y="21762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32"/>
          <p:cNvCxnSpPr>
            <a:stCxn id="800" idx="6"/>
            <a:endCxn id="805" idx="2"/>
          </p:cNvCxnSpPr>
          <p:nvPr/>
        </p:nvCxnSpPr>
        <p:spPr>
          <a:xfrm flipH="1" rot="10800000">
            <a:off x="1411963" y="155011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32"/>
          <p:cNvCxnSpPr>
            <a:stCxn id="800" idx="6"/>
            <a:endCxn id="809" idx="2"/>
          </p:cNvCxnSpPr>
          <p:nvPr/>
        </p:nvCxnSpPr>
        <p:spPr>
          <a:xfrm>
            <a:off x="1411963" y="280261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32"/>
          <p:cNvCxnSpPr>
            <a:stCxn id="800" idx="6"/>
            <a:endCxn id="811" idx="2"/>
          </p:cNvCxnSpPr>
          <p:nvPr/>
        </p:nvCxnSpPr>
        <p:spPr>
          <a:xfrm>
            <a:off x="1411963" y="28026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32"/>
          <p:cNvCxnSpPr>
            <a:stCxn id="798" idx="6"/>
            <a:endCxn id="809" idx="2"/>
          </p:cNvCxnSpPr>
          <p:nvPr/>
        </p:nvCxnSpPr>
        <p:spPr>
          <a:xfrm>
            <a:off x="1411963" y="155010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32"/>
          <p:cNvCxnSpPr>
            <a:stCxn id="798" idx="6"/>
            <a:endCxn id="811" idx="2"/>
          </p:cNvCxnSpPr>
          <p:nvPr/>
        </p:nvCxnSpPr>
        <p:spPr>
          <a:xfrm>
            <a:off x="1411963" y="1550100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32"/>
          <p:cNvCxnSpPr>
            <a:stCxn id="799" idx="6"/>
            <a:endCxn id="803" idx="2"/>
          </p:cNvCxnSpPr>
          <p:nvPr/>
        </p:nvCxnSpPr>
        <p:spPr>
          <a:xfrm>
            <a:off x="1411963" y="2176355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32"/>
          <p:cNvCxnSpPr>
            <a:stCxn id="799" idx="6"/>
            <a:endCxn id="809" idx="2"/>
          </p:cNvCxnSpPr>
          <p:nvPr/>
        </p:nvCxnSpPr>
        <p:spPr>
          <a:xfrm>
            <a:off x="1411963" y="21763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32"/>
          <p:cNvCxnSpPr/>
          <p:nvPr/>
        </p:nvCxnSpPr>
        <p:spPr>
          <a:xfrm>
            <a:off x="1411963" y="217620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32"/>
          <p:cNvCxnSpPr>
            <a:endCxn id="811" idx="2"/>
          </p:cNvCxnSpPr>
          <p:nvPr/>
        </p:nvCxnSpPr>
        <p:spPr>
          <a:xfrm>
            <a:off x="1412038" y="342886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32"/>
          <p:cNvCxnSpPr>
            <a:stCxn id="801" idx="6"/>
            <a:endCxn id="809" idx="2"/>
          </p:cNvCxnSpPr>
          <p:nvPr/>
        </p:nvCxnSpPr>
        <p:spPr>
          <a:xfrm flipH="1" rot="10800000">
            <a:off x="1411963" y="280246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32"/>
          <p:cNvCxnSpPr>
            <a:stCxn id="801" idx="6"/>
            <a:endCxn id="803" idx="2"/>
          </p:cNvCxnSpPr>
          <p:nvPr/>
        </p:nvCxnSpPr>
        <p:spPr>
          <a:xfrm flipH="1" rot="10800000">
            <a:off x="1411963" y="217636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32"/>
          <p:cNvCxnSpPr>
            <a:stCxn id="801" idx="6"/>
            <a:endCxn id="805" idx="2"/>
          </p:cNvCxnSpPr>
          <p:nvPr/>
        </p:nvCxnSpPr>
        <p:spPr>
          <a:xfrm flipH="1" rot="10800000">
            <a:off x="1411963" y="1549966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32"/>
          <p:cNvSpPr/>
          <p:nvPr/>
        </p:nvSpPr>
        <p:spPr>
          <a:xfrm>
            <a:off x="26327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2" name="Google Shape;822;p32"/>
          <p:cNvSpPr/>
          <p:nvPr/>
        </p:nvSpPr>
        <p:spPr>
          <a:xfrm>
            <a:off x="23786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3" name="Google Shape;823;p32"/>
          <p:cNvSpPr/>
          <p:nvPr/>
        </p:nvSpPr>
        <p:spPr>
          <a:xfrm>
            <a:off x="454516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4" name="Google Shape;824;p32"/>
          <p:cNvSpPr/>
          <p:nvPr/>
        </p:nvSpPr>
        <p:spPr>
          <a:xfrm>
            <a:off x="5097013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5" name="Google Shape;825;p32"/>
          <p:cNvSpPr/>
          <p:nvPr/>
        </p:nvSpPr>
        <p:spPr>
          <a:xfrm>
            <a:off x="5097013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6" name="Google Shape;826;p32"/>
          <p:cNvSpPr/>
          <p:nvPr/>
        </p:nvSpPr>
        <p:spPr>
          <a:xfrm>
            <a:off x="5097013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7" name="Google Shape;827;p32"/>
          <p:cNvSpPr/>
          <p:nvPr/>
        </p:nvSpPr>
        <p:spPr>
          <a:xfrm>
            <a:off x="5097013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8" name="Google Shape;828;p32"/>
          <p:cNvSpPr/>
          <p:nvPr/>
        </p:nvSpPr>
        <p:spPr>
          <a:xfrm>
            <a:off x="449402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9" name="Google Shape;829;p32"/>
          <p:cNvSpPr/>
          <p:nvPr/>
        </p:nvSpPr>
        <p:spPr>
          <a:xfrm>
            <a:off x="67116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0" name="Google Shape;830;p32"/>
          <p:cNvSpPr/>
          <p:nvPr/>
        </p:nvSpPr>
        <p:spPr>
          <a:xfrm>
            <a:off x="72635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1" name="Google Shape;831;p32"/>
          <p:cNvSpPr/>
          <p:nvPr/>
        </p:nvSpPr>
        <p:spPr>
          <a:xfrm>
            <a:off x="72635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2" name="Google Shape;832;p32"/>
          <p:cNvSpPr/>
          <p:nvPr/>
        </p:nvSpPr>
        <p:spPr>
          <a:xfrm>
            <a:off x="72635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3" name="Google Shape;833;p32"/>
          <p:cNvSpPr/>
          <p:nvPr/>
        </p:nvSpPr>
        <p:spPr>
          <a:xfrm>
            <a:off x="72635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4" name="Google Shape;834;p32"/>
          <p:cNvSpPr/>
          <p:nvPr/>
        </p:nvSpPr>
        <p:spPr>
          <a:xfrm>
            <a:off x="66605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4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35" name="Google Shape;835;p32"/>
          <p:cNvCxnSpPr/>
          <p:nvPr/>
        </p:nvCxnSpPr>
        <p:spPr>
          <a:xfrm>
            <a:off x="3552913" y="15500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32"/>
          <p:cNvCxnSpPr/>
          <p:nvPr/>
        </p:nvCxnSpPr>
        <p:spPr>
          <a:xfrm flipH="1" rot="10800000">
            <a:off x="3552913" y="15498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32"/>
          <p:cNvCxnSpPr/>
          <p:nvPr/>
        </p:nvCxnSpPr>
        <p:spPr>
          <a:xfrm flipH="1" rot="10800000">
            <a:off x="3552913" y="21761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32"/>
          <p:cNvCxnSpPr/>
          <p:nvPr/>
        </p:nvCxnSpPr>
        <p:spPr>
          <a:xfrm flipH="1" rot="10800000">
            <a:off x="3552913" y="15500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32"/>
          <p:cNvCxnSpPr/>
          <p:nvPr/>
        </p:nvCxnSpPr>
        <p:spPr>
          <a:xfrm>
            <a:off x="3552913" y="28025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32"/>
          <p:cNvCxnSpPr/>
          <p:nvPr/>
        </p:nvCxnSpPr>
        <p:spPr>
          <a:xfrm>
            <a:off x="3552913" y="28025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32"/>
          <p:cNvCxnSpPr/>
          <p:nvPr/>
        </p:nvCxnSpPr>
        <p:spPr>
          <a:xfrm>
            <a:off x="3552913" y="15500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32"/>
          <p:cNvCxnSpPr/>
          <p:nvPr/>
        </p:nvCxnSpPr>
        <p:spPr>
          <a:xfrm>
            <a:off x="3552913" y="15500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" name="Google Shape;843;p32"/>
          <p:cNvCxnSpPr/>
          <p:nvPr/>
        </p:nvCxnSpPr>
        <p:spPr>
          <a:xfrm>
            <a:off x="3552913" y="21762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32"/>
          <p:cNvCxnSpPr/>
          <p:nvPr/>
        </p:nvCxnSpPr>
        <p:spPr>
          <a:xfrm>
            <a:off x="3552913" y="21762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32"/>
          <p:cNvCxnSpPr/>
          <p:nvPr/>
        </p:nvCxnSpPr>
        <p:spPr>
          <a:xfrm>
            <a:off x="3552913" y="21761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6" name="Google Shape;846;p32"/>
          <p:cNvCxnSpPr/>
          <p:nvPr/>
        </p:nvCxnSpPr>
        <p:spPr>
          <a:xfrm>
            <a:off x="3552988" y="34287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32"/>
          <p:cNvCxnSpPr/>
          <p:nvPr/>
        </p:nvCxnSpPr>
        <p:spPr>
          <a:xfrm flipH="1" rot="10800000">
            <a:off x="3552913" y="28023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32"/>
          <p:cNvCxnSpPr/>
          <p:nvPr/>
        </p:nvCxnSpPr>
        <p:spPr>
          <a:xfrm flipH="1" rot="10800000">
            <a:off x="3552913" y="21762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32"/>
          <p:cNvCxnSpPr/>
          <p:nvPr/>
        </p:nvCxnSpPr>
        <p:spPr>
          <a:xfrm flipH="1" rot="10800000">
            <a:off x="3552913" y="15498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32"/>
          <p:cNvCxnSpPr/>
          <p:nvPr/>
        </p:nvCxnSpPr>
        <p:spPr>
          <a:xfrm>
            <a:off x="5668288" y="15607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32"/>
          <p:cNvCxnSpPr/>
          <p:nvPr/>
        </p:nvCxnSpPr>
        <p:spPr>
          <a:xfrm flipH="1" rot="10800000">
            <a:off x="5668288" y="15605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32"/>
          <p:cNvCxnSpPr/>
          <p:nvPr/>
        </p:nvCxnSpPr>
        <p:spPr>
          <a:xfrm flipH="1" rot="10800000">
            <a:off x="5668288" y="21868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32"/>
          <p:cNvCxnSpPr/>
          <p:nvPr/>
        </p:nvCxnSpPr>
        <p:spPr>
          <a:xfrm flipH="1" rot="10800000">
            <a:off x="5668288" y="15607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32"/>
          <p:cNvCxnSpPr/>
          <p:nvPr/>
        </p:nvCxnSpPr>
        <p:spPr>
          <a:xfrm>
            <a:off x="5668288" y="28132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32"/>
          <p:cNvCxnSpPr/>
          <p:nvPr/>
        </p:nvCxnSpPr>
        <p:spPr>
          <a:xfrm>
            <a:off x="5668288" y="28132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32"/>
          <p:cNvCxnSpPr/>
          <p:nvPr/>
        </p:nvCxnSpPr>
        <p:spPr>
          <a:xfrm>
            <a:off x="5668288" y="15607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32"/>
          <p:cNvCxnSpPr/>
          <p:nvPr/>
        </p:nvCxnSpPr>
        <p:spPr>
          <a:xfrm>
            <a:off x="5668288" y="15607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32"/>
          <p:cNvCxnSpPr/>
          <p:nvPr/>
        </p:nvCxnSpPr>
        <p:spPr>
          <a:xfrm>
            <a:off x="5668288" y="21869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32"/>
          <p:cNvCxnSpPr/>
          <p:nvPr/>
        </p:nvCxnSpPr>
        <p:spPr>
          <a:xfrm>
            <a:off x="5668288" y="21869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32"/>
          <p:cNvCxnSpPr/>
          <p:nvPr/>
        </p:nvCxnSpPr>
        <p:spPr>
          <a:xfrm>
            <a:off x="5668288" y="21868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32"/>
          <p:cNvCxnSpPr/>
          <p:nvPr/>
        </p:nvCxnSpPr>
        <p:spPr>
          <a:xfrm>
            <a:off x="5668363" y="34394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32"/>
          <p:cNvCxnSpPr/>
          <p:nvPr/>
        </p:nvCxnSpPr>
        <p:spPr>
          <a:xfrm flipH="1" rot="10800000">
            <a:off x="5668288" y="28130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32"/>
          <p:cNvCxnSpPr/>
          <p:nvPr/>
        </p:nvCxnSpPr>
        <p:spPr>
          <a:xfrm flipH="1" rot="10800000">
            <a:off x="5668288" y="21869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32"/>
          <p:cNvCxnSpPr/>
          <p:nvPr/>
        </p:nvCxnSpPr>
        <p:spPr>
          <a:xfrm flipH="1" rot="10800000">
            <a:off x="5668288" y="15605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32"/>
          <p:cNvSpPr/>
          <p:nvPr/>
        </p:nvSpPr>
        <p:spPr>
          <a:xfrm>
            <a:off x="29816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6" name="Google Shape;866;p32"/>
          <p:cNvSpPr/>
          <p:nvPr/>
        </p:nvSpPr>
        <p:spPr>
          <a:xfrm>
            <a:off x="29816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7" name="Google Shape;867;p32"/>
          <p:cNvSpPr/>
          <p:nvPr/>
        </p:nvSpPr>
        <p:spPr>
          <a:xfrm>
            <a:off x="29816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8" name="Google Shape;868;p32"/>
          <p:cNvSpPr/>
          <p:nvPr/>
        </p:nvSpPr>
        <p:spPr>
          <a:xfrm>
            <a:off x="29816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9" name="Google Shape;869;p32"/>
          <p:cNvSpPr/>
          <p:nvPr/>
        </p:nvSpPr>
        <p:spPr>
          <a:xfrm>
            <a:off x="2981638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0" name="Google Shape;870;p32"/>
          <p:cNvSpPr/>
          <p:nvPr/>
        </p:nvSpPr>
        <p:spPr>
          <a:xfrm>
            <a:off x="2981638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1" name="Google Shape;871;p32"/>
          <p:cNvSpPr/>
          <p:nvPr/>
        </p:nvSpPr>
        <p:spPr>
          <a:xfrm>
            <a:off x="2981638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2" name="Google Shape;872;p32"/>
          <p:cNvSpPr/>
          <p:nvPr/>
        </p:nvSpPr>
        <p:spPr>
          <a:xfrm>
            <a:off x="2981638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3" name="Google Shape;873;p32"/>
          <p:cNvSpPr/>
          <p:nvPr/>
        </p:nvSpPr>
        <p:spPr>
          <a:xfrm>
            <a:off x="866263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4" name="Google Shape;874;p32"/>
          <p:cNvSpPr/>
          <p:nvPr/>
        </p:nvSpPr>
        <p:spPr>
          <a:xfrm>
            <a:off x="866263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5" name="Google Shape;875;p32"/>
          <p:cNvSpPr/>
          <p:nvPr/>
        </p:nvSpPr>
        <p:spPr>
          <a:xfrm>
            <a:off x="866263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6" name="Google Shape;876;p32"/>
          <p:cNvSpPr/>
          <p:nvPr/>
        </p:nvSpPr>
        <p:spPr>
          <a:xfrm>
            <a:off x="866263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3"/>
          <p:cNvSpPr/>
          <p:nvPr/>
        </p:nvSpPr>
        <p:spPr>
          <a:xfrm>
            <a:off x="24297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2" name="Google Shape;882;p33"/>
          <p:cNvSpPr/>
          <p:nvPr/>
        </p:nvSpPr>
        <p:spPr>
          <a:xfrm>
            <a:off x="314425" y="375600"/>
            <a:ext cx="86061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Pipeline Parallelism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3" name="Google Shape;883;p33"/>
          <p:cNvSpPr/>
          <p:nvPr/>
        </p:nvSpPr>
        <p:spPr>
          <a:xfrm>
            <a:off x="31441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4" name="Google Shape;884;p33"/>
          <p:cNvSpPr/>
          <p:nvPr/>
        </p:nvSpPr>
        <p:spPr>
          <a:xfrm>
            <a:off x="86626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5" name="Google Shape;885;p33"/>
          <p:cNvSpPr/>
          <p:nvPr/>
        </p:nvSpPr>
        <p:spPr>
          <a:xfrm>
            <a:off x="86626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6" name="Google Shape;886;p33"/>
          <p:cNvSpPr/>
          <p:nvPr/>
        </p:nvSpPr>
        <p:spPr>
          <a:xfrm>
            <a:off x="86626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7" name="Google Shape;887;p33"/>
          <p:cNvSpPr/>
          <p:nvPr/>
        </p:nvSpPr>
        <p:spPr>
          <a:xfrm>
            <a:off x="86626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88" name="Google Shape;888;p33"/>
          <p:cNvCxnSpPr>
            <a:stCxn id="884" idx="6"/>
            <a:endCxn id="889" idx="2"/>
          </p:cNvCxnSpPr>
          <p:nvPr/>
        </p:nvCxnSpPr>
        <p:spPr>
          <a:xfrm>
            <a:off x="1411963" y="155010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33"/>
          <p:cNvCxnSpPr>
            <a:stCxn id="885" idx="6"/>
            <a:endCxn id="891" idx="2"/>
          </p:cNvCxnSpPr>
          <p:nvPr/>
        </p:nvCxnSpPr>
        <p:spPr>
          <a:xfrm flipH="1" rot="10800000">
            <a:off x="1411963" y="15499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33"/>
          <p:cNvCxnSpPr>
            <a:stCxn id="886" idx="6"/>
            <a:endCxn id="889" idx="2"/>
          </p:cNvCxnSpPr>
          <p:nvPr/>
        </p:nvCxnSpPr>
        <p:spPr>
          <a:xfrm flipH="1" rot="10800000">
            <a:off x="1411963" y="21762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33"/>
          <p:cNvCxnSpPr>
            <a:stCxn id="886" idx="6"/>
            <a:endCxn id="891" idx="2"/>
          </p:cNvCxnSpPr>
          <p:nvPr/>
        </p:nvCxnSpPr>
        <p:spPr>
          <a:xfrm flipH="1" rot="10800000">
            <a:off x="1411963" y="155011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33"/>
          <p:cNvCxnSpPr>
            <a:stCxn id="886" idx="6"/>
            <a:endCxn id="895" idx="2"/>
          </p:cNvCxnSpPr>
          <p:nvPr/>
        </p:nvCxnSpPr>
        <p:spPr>
          <a:xfrm>
            <a:off x="1411963" y="280261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33"/>
          <p:cNvCxnSpPr>
            <a:stCxn id="886" idx="6"/>
            <a:endCxn id="897" idx="2"/>
          </p:cNvCxnSpPr>
          <p:nvPr/>
        </p:nvCxnSpPr>
        <p:spPr>
          <a:xfrm>
            <a:off x="1411963" y="280261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33"/>
          <p:cNvCxnSpPr>
            <a:stCxn id="884" idx="6"/>
            <a:endCxn id="895" idx="2"/>
          </p:cNvCxnSpPr>
          <p:nvPr/>
        </p:nvCxnSpPr>
        <p:spPr>
          <a:xfrm>
            <a:off x="1411963" y="155010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33"/>
          <p:cNvCxnSpPr>
            <a:stCxn id="884" idx="6"/>
            <a:endCxn id="897" idx="2"/>
          </p:cNvCxnSpPr>
          <p:nvPr/>
        </p:nvCxnSpPr>
        <p:spPr>
          <a:xfrm>
            <a:off x="1411963" y="1550100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33"/>
          <p:cNvCxnSpPr>
            <a:stCxn id="885" idx="6"/>
            <a:endCxn id="889" idx="2"/>
          </p:cNvCxnSpPr>
          <p:nvPr/>
        </p:nvCxnSpPr>
        <p:spPr>
          <a:xfrm>
            <a:off x="1411963" y="2176355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33"/>
          <p:cNvCxnSpPr>
            <a:stCxn id="885" idx="6"/>
            <a:endCxn id="895" idx="2"/>
          </p:cNvCxnSpPr>
          <p:nvPr/>
        </p:nvCxnSpPr>
        <p:spPr>
          <a:xfrm>
            <a:off x="1411963" y="217635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33"/>
          <p:cNvCxnSpPr/>
          <p:nvPr/>
        </p:nvCxnSpPr>
        <p:spPr>
          <a:xfrm>
            <a:off x="1411963" y="217620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33"/>
          <p:cNvCxnSpPr>
            <a:endCxn id="897" idx="2"/>
          </p:cNvCxnSpPr>
          <p:nvPr/>
        </p:nvCxnSpPr>
        <p:spPr>
          <a:xfrm>
            <a:off x="1412038" y="342886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33"/>
          <p:cNvCxnSpPr>
            <a:stCxn id="887" idx="6"/>
            <a:endCxn id="895" idx="2"/>
          </p:cNvCxnSpPr>
          <p:nvPr/>
        </p:nvCxnSpPr>
        <p:spPr>
          <a:xfrm flipH="1" rot="10800000">
            <a:off x="1411963" y="280246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33"/>
          <p:cNvCxnSpPr>
            <a:stCxn id="887" idx="6"/>
            <a:endCxn id="889" idx="2"/>
          </p:cNvCxnSpPr>
          <p:nvPr/>
        </p:nvCxnSpPr>
        <p:spPr>
          <a:xfrm flipH="1" rot="10800000">
            <a:off x="1411963" y="217636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33"/>
          <p:cNvCxnSpPr>
            <a:stCxn id="887" idx="6"/>
            <a:endCxn id="891" idx="2"/>
          </p:cNvCxnSpPr>
          <p:nvPr/>
        </p:nvCxnSpPr>
        <p:spPr>
          <a:xfrm flipH="1" rot="10800000">
            <a:off x="1411963" y="1549966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33"/>
          <p:cNvSpPr/>
          <p:nvPr/>
        </p:nvSpPr>
        <p:spPr>
          <a:xfrm>
            <a:off x="26327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8" name="Google Shape;908;p33"/>
          <p:cNvSpPr/>
          <p:nvPr/>
        </p:nvSpPr>
        <p:spPr>
          <a:xfrm>
            <a:off x="23786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9" name="Google Shape;909;p33"/>
          <p:cNvSpPr/>
          <p:nvPr/>
        </p:nvSpPr>
        <p:spPr>
          <a:xfrm>
            <a:off x="4545163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0" name="Google Shape;910;p33"/>
          <p:cNvSpPr/>
          <p:nvPr/>
        </p:nvSpPr>
        <p:spPr>
          <a:xfrm>
            <a:off x="5097013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1" name="Google Shape;911;p33"/>
          <p:cNvSpPr/>
          <p:nvPr/>
        </p:nvSpPr>
        <p:spPr>
          <a:xfrm>
            <a:off x="5097013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2" name="Google Shape;912;p33"/>
          <p:cNvSpPr/>
          <p:nvPr/>
        </p:nvSpPr>
        <p:spPr>
          <a:xfrm>
            <a:off x="5097013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3" name="Google Shape;913;p33"/>
          <p:cNvSpPr/>
          <p:nvPr/>
        </p:nvSpPr>
        <p:spPr>
          <a:xfrm>
            <a:off x="5097013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4" name="Google Shape;914;p33"/>
          <p:cNvSpPr/>
          <p:nvPr/>
        </p:nvSpPr>
        <p:spPr>
          <a:xfrm>
            <a:off x="4494025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5" name="Google Shape;915;p33"/>
          <p:cNvSpPr/>
          <p:nvPr/>
        </p:nvSpPr>
        <p:spPr>
          <a:xfrm>
            <a:off x="6711688" y="1195547"/>
            <a:ext cx="1649400" cy="2609100"/>
          </a:xfrm>
          <a:prstGeom prst="roundRect">
            <a:avLst>
              <a:gd fmla="val 1264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6" name="Google Shape;916;p33"/>
          <p:cNvSpPr/>
          <p:nvPr/>
        </p:nvSpPr>
        <p:spPr>
          <a:xfrm>
            <a:off x="7263538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7" name="Google Shape;917;p33"/>
          <p:cNvSpPr/>
          <p:nvPr/>
        </p:nvSpPr>
        <p:spPr>
          <a:xfrm>
            <a:off x="7263538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8" name="Google Shape;918;p33"/>
          <p:cNvSpPr/>
          <p:nvPr/>
        </p:nvSpPr>
        <p:spPr>
          <a:xfrm>
            <a:off x="7263538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9" name="Google Shape;919;p33"/>
          <p:cNvSpPr/>
          <p:nvPr/>
        </p:nvSpPr>
        <p:spPr>
          <a:xfrm>
            <a:off x="7263538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0" name="Google Shape;920;p33"/>
          <p:cNvSpPr/>
          <p:nvPr/>
        </p:nvSpPr>
        <p:spPr>
          <a:xfrm>
            <a:off x="6660550" y="3904675"/>
            <a:ext cx="17517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4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21" name="Google Shape;921;p33"/>
          <p:cNvCxnSpPr/>
          <p:nvPr/>
        </p:nvCxnSpPr>
        <p:spPr>
          <a:xfrm>
            <a:off x="3552913" y="15500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33"/>
          <p:cNvCxnSpPr/>
          <p:nvPr/>
        </p:nvCxnSpPr>
        <p:spPr>
          <a:xfrm flipH="1" rot="10800000">
            <a:off x="3552913" y="15498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33"/>
          <p:cNvCxnSpPr/>
          <p:nvPr/>
        </p:nvCxnSpPr>
        <p:spPr>
          <a:xfrm flipH="1" rot="10800000">
            <a:off x="3552913" y="21761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33"/>
          <p:cNvCxnSpPr/>
          <p:nvPr/>
        </p:nvCxnSpPr>
        <p:spPr>
          <a:xfrm flipH="1" rot="10800000">
            <a:off x="3552913" y="15500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33"/>
          <p:cNvCxnSpPr/>
          <p:nvPr/>
        </p:nvCxnSpPr>
        <p:spPr>
          <a:xfrm>
            <a:off x="3552913" y="28025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33"/>
          <p:cNvCxnSpPr/>
          <p:nvPr/>
        </p:nvCxnSpPr>
        <p:spPr>
          <a:xfrm>
            <a:off x="3552913" y="28025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33"/>
          <p:cNvCxnSpPr/>
          <p:nvPr/>
        </p:nvCxnSpPr>
        <p:spPr>
          <a:xfrm>
            <a:off x="3552913" y="15500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33"/>
          <p:cNvCxnSpPr/>
          <p:nvPr/>
        </p:nvCxnSpPr>
        <p:spPr>
          <a:xfrm>
            <a:off x="3552913" y="15500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33"/>
          <p:cNvCxnSpPr/>
          <p:nvPr/>
        </p:nvCxnSpPr>
        <p:spPr>
          <a:xfrm>
            <a:off x="3552913" y="21762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33"/>
          <p:cNvCxnSpPr/>
          <p:nvPr/>
        </p:nvCxnSpPr>
        <p:spPr>
          <a:xfrm>
            <a:off x="3552913" y="21762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33"/>
          <p:cNvCxnSpPr/>
          <p:nvPr/>
        </p:nvCxnSpPr>
        <p:spPr>
          <a:xfrm>
            <a:off x="3552913" y="21761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33"/>
          <p:cNvCxnSpPr/>
          <p:nvPr/>
        </p:nvCxnSpPr>
        <p:spPr>
          <a:xfrm>
            <a:off x="3552988" y="34287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33"/>
          <p:cNvCxnSpPr/>
          <p:nvPr/>
        </p:nvCxnSpPr>
        <p:spPr>
          <a:xfrm flipH="1" rot="10800000">
            <a:off x="3552913" y="28023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33"/>
          <p:cNvCxnSpPr/>
          <p:nvPr/>
        </p:nvCxnSpPr>
        <p:spPr>
          <a:xfrm flipH="1" rot="10800000">
            <a:off x="3552913" y="21762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33"/>
          <p:cNvCxnSpPr/>
          <p:nvPr/>
        </p:nvCxnSpPr>
        <p:spPr>
          <a:xfrm flipH="1" rot="10800000">
            <a:off x="3552913" y="15498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33"/>
          <p:cNvCxnSpPr/>
          <p:nvPr/>
        </p:nvCxnSpPr>
        <p:spPr>
          <a:xfrm>
            <a:off x="5668288" y="1560725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33"/>
          <p:cNvCxnSpPr/>
          <p:nvPr/>
        </p:nvCxnSpPr>
        <p:spPr>
          <a:xfrm flipH="1" rot="10800000">
            <a:off x="5668288" y="15605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33"/>
          <p:cNvCxnSpPr/>
          <p:nvPr/>
        </p:nvCxnSpPr>
        <p:spPr>
          <a:xfrm flipH="1" rot="10800000">
            <a:off x="5668288" y="21868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Google Shape;939;p33"/>
          <p:cNvCxnSpPr/>
          <p:nvPr/>
        </p:nvCxnSpPr>
        <p:spPr>
          <a:xfrm flipH="1" rot="10800000">
            <a:off x="5668288" y="1560736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33"/>
          <p:cNvCxnSpPr/>
          <p:nvPr/>
        </p:nvCxnSpPr>
        <p:spPr>
          <a:xfrm>
            <a:off x="5668288" y="2813236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33"/>
          <p:cNvCxnSpPr/>
          <p:nvPr/>
        </p:nvCxnSpPr>
        <p:spPr>
          <a:xfrm>
            <a:off x="5668288" y="2813236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33"/>
          <p:cNvCxnSpPr/>
          <p:nvPr/>
        </p:nvCxnSpPr>
        <p:spPr>
          <a:xfrm>
            <a:off x="5668288" y="1560725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3" name="Google Shape;943;p33"/>
          <p:cNvCxnSpPr/>
          <p:nvPr/>
        </p:nvCxnSpPr>
        <p:spPr>
          <a:xfrm>
            <a:off x="5668288" y="1560725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Google Shape;944;p33"/>
          <p:cNvCxnSpPr/>
          <p:nvPr/>
        </p:nvCxnSpPr>
        <p:spPr>
          <a:xfrm>
            <a:off x="5668288" y="2186980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33"/>
          <p:cNvCxnSpPr/>
          <p:nvPr/>
        </p:nvCxnSpPr>
        <p:spPr>
          <a:xfrm>
            <a:off x="5668288" y="2186980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33"/>
          <p:cNvCxnSpPr/>
          <p:nvPr/>
        </p:nvCxnSpPr>
        <p:spPr>
          <a:xfrm>
            <a:off x="5668288" y="2186830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33"/>
          <p:cNvCxnSpPr/>
          <p:nvPr/>
        </p:nvCxnSpPr>
        <p:spPr>
          <a:xfrm>
            <a:off x="5668363" y="3439491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33"/>
          <p:cNvCxnSpPr/>
          <p:nvPr/>
        </p:nvCxnSpPr>
        <p:spPr>
          <a:xfrm flipH="1" rot="10800000">
            <a:off x="5668288" y="2813091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33"/>
          <p:cNvCxnSpPr/>
          <p:nvPr/>
        </p:nvCxnSpPr>
        <p:spPr>
          <a:xfrm flipH="1" rot="10800000">
            <a:off x="5668288" y="2186991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33"/>
          <p:cNvCxnSpPr/>
          <p:nvPr/>
        </p:nvCxnSpPr>
        <p:spPr>
          <a:xfrm flipH="1" rot="10800000">
            <a:off x="5668288" y="1560591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1" name="Google Shape;951;p33"/>
          <p:cNvSpPr/>
          <p:nvPr/>
        </p:nvSpPr>
        <p:spPr>
          <a:xfrm>
            <a:off x="2981638" y="1294950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2" name="Google Shape;952;p33"/>
          <p:cNvSpPr/>
          <p:nvPr/>
        </p:nvSpPr>
        <p:spPr>
          <a:xfrm>
            <a:off x="2981638" y="1921205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3" name="Google Shape;953;p33"/>
          <p:cNvSpPr/>
          <p:nvPr/>
        </p:nvSpPr>
        <p:spPr>
          <a:xfrm>
            <a:off x="2981638" y="2547461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4" name="Google Shape;954;p33"/>
          <p:cNvSpPr/>
          <p:nvPr/>
        </p:nvSpPr>
        <p:spPr>
          <a:xfrm>
            <a:off x="2981638" y="3173716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5" name="Google Shape;955;p33"/>
          <p:cNvSpPr/>
          <p:nvPr/>
        </p:nvSpPr>
        <p:spPr>
          <a:xfrm>
            <a:off x="5097013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6" name="Google Shape;956;p33"/>
          <p:cNvSpPr/>
          <p:nvPr/>
        </p:nvSpPr>
        <p:spPr>
          <a:xfrm>
            <a:off x="5097013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7" name="Google Shape;957;p33"/>
          <p:cNvSpPr/>
          <p:nvPr/>
        </p:nvSpPr>
        <p:spPr>
          <a:xfrm>
            <a:off x="5097013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8" name="Google Shape;958;p33"/>
          <p:cNvSpPr/>
          <p:nvPr/>
        </p:nvSpPr>
        <p:spPr>
          <a:xfrm>
            <a:off x="5097013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9" name="Google Shape;959;p33"/>
          <p:cNvSpPr/>
          <p:nvPr/>
        </p:nvSpPr>
        <p:spPr>
          <a:xfrm>
            <a:off x="2981638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0" name="Google Shape;960;p33"/>
          <p:cNvSpPr/>
          <p:nvPr/>
        </p:nvSpPr>
        <p:spPr>
          <a:xfrm>
            <a:off x="2981638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1" name="Google Shape;961;p33"/>
          <p:cNvSpPr/>
          <p:nvPr/>
        </p:nvSpPr>
        <p:spPr>
          <a:xfrm>
            <a:off x="2981638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2" name="Google Shape;962;p33"/>
          <p:cNvSpPr/>
          <p:nvPr/>
        </p:nvSpPr>
        <p:spPr>
          <a:xfrm>
            <a:off x="2981638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3" name="Google Shape;963;p33"/>
          <p:cNvSpPr/>
          <p:nvPr/>
        </p:nvSpPr>
        <p:spPr>
          <a:xfrm>
            <a:off x="866263" y="1294950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4" name="Google Shape;964;p33"/>
          <p:cNvSpPr/>
          <p:nvPr/>
        </p:nvSpPr>
        <p:spPr>
          <a:xfrm>
            <a:off x="866263" y="1921205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5" name="Google Shape;965;p33"/>
          <p:cNvSpPr/>
          <p:nvPr/>
        </p:nvSpPr>
        <p:spPr>
          <a:xfrm>
            <a:off x="866263" y="2547461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6" name="Google Shape;966;p33"/>
          <p:cNvSpPr/>
          <p:nvPr/>
        </p:nvSpPr>
        <p:spPr>
          <a:xfrm>
            <a:off x="866263" y="3173716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Storing Activations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2" name="Google Shape;972;p34"/>
          <p:cNvSpPr/>
          <p:nvPr/>
        </p:nvSpPr>
        <p:spPr>
          <a:xfrm>
            <a:off x="311700" y="1981150"/>
            <a:ext cx="34674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Forward a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ctivations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3" name="Google Shape;973;p34"/>
          <p:cNvSpPr/>
          <p:nvPr/>
        </p:nvSpPr>
        <p:spPr>
          <a:xfrm>
            <a:off x="4098600" y="1981150"/>
            <a:ext cx="45744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latin typeface="Dosis"/>
                <a:ea typeface="Dosis"/>
                <a:cs typeface="Dosis"/>
                <a:sym typeface="Dosis"/>
              </a:rPr>
              <a:t>major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 source of memory usage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4" name="Google Shape;974;p34"/>
          <p:cNvSpPr/>
          <p:nvPr/>
        </p:nvSpPr>
        <p:spPr>
          <a:xfrm>
            <a:off x="311700" y="2730575"/>
            <a:ext cx="83613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memory usage = minibatch size  x  # parameters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Solution 1: Gradient Checkpointing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0" name="Google Shape;980;p35"/>
          <p:cNvSpPr/>
          <p:nvPr/>
        </p:nvSpPr>
        <p:spPr>
          <a:xfrm>
            <a:off x="515250" y="3883350"/>
            <a:ext cx="8113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1" name="Google Shape;981;p35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2" name="Google Shape;982;p35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3" name="Google Shape;983;p35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4" name="Google Shape;984;p35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85" name="Google Shape;985;p35"/>
          <p:cNvCxnSpPr>
            <a:stCxn id="981" idx="6"/>
          </p:cNvCxnSpPr>
          <p:nvPr/>
        </p:nvCxnSpPr>
        <p:spPr>
          <a:xfrm>
            <a:off x="1646213" y="1521807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35"/>
          <p:cNvCxnSpPr>
            <a:stCxn id="982" idx="6"/>
          </p:cNvCxnSpPr>
          <p:nvPr/>
        </p:nvCxnSpPr>
        <p:spPr>
          <a:xfrm flipH="1" rot="10800000">
            <a:off x="1646213" y="15216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35"/>
          <p:cNvCxnSpPr>
            <a:stCxn id="983" idx="6"/>
          </p:cNvCxnSpPr>
          <p:nvPr/>
        </p:nvCxnSpPr>
        <p:spPr>
          <a:xfrm flipH="1" rot="10800000">
            <a:off x="1646213" y="21479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35"/>
          <p:cNvCxnSpPr>
            <a:stCxn id="983" idx="6"/>
          </p:cNvCxnSpPr>
          <p:nvPr/>
        </p:nvCxnSpPr>
        <p:spPr>
          <a:xfrm flipH="1" rot="10800000">
            <a:off x="1646213" y="152181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35"/>
          <p:cNvCxnSpPr>
            <a:stCxn id="983" idx="6"/>
          </p:cNvCxnSpPr>
          <p:nvPr/>
        </p:nvCxnSpPr>
        <p:spPr>
          <a:xfrm>
            <a:off x="1646213" y="277431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35"/>
          <p:cNvCxnSpPr>
            <a:stCxn id="983" idx="6"/>
          </p:cNvCxnSpPr>
          <p:nvPr/>
        </p:nvCxnSpPr>
        <p:spPr>
          <a:xfrm>
            <a:off x="1646213" y="27743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35"/>
          <p:cNvCxnSpPr>
            <a:stCxn id="981" idx="6"/>
          </p:cNvCxnSpPr>
          <p:nvPr/>
        </p:nvCxnSpPr>
        <p:spPr>
          <a:xfrm>
            <a:off x="1646213" y="1521807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35"/>
          <p:cNvCxnSpPr>
            <a:stCxn id="981" idx="6"/>
          </p:cNvCxnSpPr>
          <p:nvPr/>
        </p:nvCxnSpPr>
        <p:spPr>
          <a:xfrm>
            <a:off x="1646213" y="1521807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35"/>
          <p:cNvCxnSpPr>
            <a:stCxn id="982" idx="6"/>
          </p:cNvCxnSpPr>
          <p:nvPr/>
        </p:nvCxnSpPr>
        <p:spPr>
          <a:xfrm>
            <a:off x="1646213" y="214806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35"/>
          <p:cNvCxnSpPr>
            <a:stCxn id="982" idx="6"/>
          </p:cNvCxnSpPr>
          <p:nvPr/>
        </p:nvCxnSpPr>
        <p:spPr>
          <a:xfrm>
            <a:off x="1646213" y="21480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35"/>
          <p:cNvCxnSpPr/>
          <p:nvPr/>
        </p:nvCxnSpPr>
        <p:spPr>
          <a:xfrm>
            <a:off x="1646213" y="214791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35"/>
          <p:cNvCxnSpPr>
            <a:stCxn id="997" idx="6"/>
            <a:endCxn id="998" idx="2"/>
          </p:cNvCxnSpPr>
          <p:nvPr/>
        </p:nvCxnSpPr>
        <p:spPr>
          <a:xfrm>
            <a:off x="1646213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35"/>
          <p:cNvCxnSpPr>
            <a:stCxn id="984" idx="6"/>
          </p:cNvCxnSpPr>
          <p:nvPr/>
        </p:nvCxnSpPr>
        <p:spPr>
          <a:xfrm flipH="1" rot="10800000">
            <a:off x="1646213" y="2774174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35"/>
          <p:cNvCxnSpPr>
            <a:stCxn id="984" idx="6"/>
          </p:cNvCxnSpPr>
          <p:nvPr/>
        </p:nvCxnSpPr>
        <p:spPr>
          <a:xfrm flipH="1" rot="10800000">
            <a:off x="1646213" y="2148074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35"/>
          <p:cNvCxnSpPr>
            <a:stCxn id="984" idx="6"/>
          </p:cNvCxnSpPr>
          <p:nvPr/>
        </p:nvCxnSpPr>
        <p:spPr>
          <a:xfrm flipH="1" rot="10800000">
            <a:off x="1646213" y="1521674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2" name="Google Shape;1002;p35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3" name="Google Shape;1003;p35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4" name="Google Shape;1004;p35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5" name="Google Shape;1005;p35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6" name="Google Shape;1006;p35"/>
          <p:cNvSpPr/>
          <p:nvPr/>
        </p:nvSpPr>
        <p:spPr>
          <a:xfrm>
            <a:off x="7497788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7" name="Google Shape;1007;p35"/>
          <p:cNvSpPr/>
          <p:nvPr/>
        </p:nvSpPr>
        <p:spPr>
          <a:xfrm>
            <a:off x="7497788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8" name="Google Shape;1008;p35"/>
          <p:cNvSpPr/>
          <p:nvPr/>
        </p:nvSpPr>
        <p:spPr>
          <a:xfrm>
            <a:off x="7497788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9" name="Google Shape;1009;p35"/>
          <p:cNvSpPr/>
          <p:nvPr/>
        </p:nvSpPr>
        <p:spPr>
          <a:xfrm>
            <a:off x="7497788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10" name="Google Shape;1010;p35"/>
          <p:cNvCxnSpPr/>
          <p:nvPr/>
        </p:nvCxnSpPr>
        <p:spPr>
          <a:xfrm>
            <a:off x="3787163" y="15217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35"/>
          <p:cNvCxnSpPr/>
          <p:nvPr/>
        </p:nvCxnSpPr>
        <p:spPr>
          <a:xfrm flipH="1" rot="10800000">
            <a:off x="3787163" y="15215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35"/>
          <p:cNvCxnSpPr/>
          <p:nvPr/>
        </p:nvCxnSpPr>
        <p:spPr>
          <a:xfrm flipH="1" rot="10800000">
            <a:off x="3787163" y="21478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35"/>
          <p:cNvCxnSpPr/>
          <p:nvPr/>
        </p:nvCxnSpPr>
        <p:spPr>
          <a:xfrm flipH="1" rot="10800000">
            <a:off x="3787163" y="15217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35"/>
          <p:cNvCxnSpPr/>
          <p:nvPr/>
        </p:nvCxnSpPr>
        <p:spPr>
          <a:xfrm>
            <a:off x="3787163" y="27742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35"/>
          <p:cNvCxnSpPr/>
          <p:nvPr/>
        </p:nvCxnSpPr>
        <p:spPr>
          <a:xfrm>
            <a:off x="3787163" y="27742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35"/>
          <p:cNvCxnSpPr/>
          <p:nvPr/>
        </p:nvCxnSpPr>
        <p:spPr>
          <a:xfrm>
            <a:off x="3787163" y="15217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35"/>
          <p:cNvCxnSpPr/>
          <p:nvPr/>
        </p:nvCxnSpPr>
        <p:spPr>
          <a:xfrm>
            <a:off x="3787163" y="15217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35"/>
          <p:cNvCxnSpPr/>
          <p:nvPr/>
        </p:nvCxnSpPr>
        <p:spPr>
          <a:xfrm>
            <a:off x="3787163" y="21479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35"/>
          <p:cNvCxnSpPr/>
          <p:nvPr/>
        </p:nvCxnSpPr>
        <p:spPr>
          <a:xfrm>
            <a:off x="3787163" y="21479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35"/>
          <p:cNvCxnSpPr/>
          <p:nvPr/>
        </p:nvCxnSpPr>
        <p:spPr>
          <a:xfrm>
            <a:off x="3787163" y="21478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35"/>
          <p:cNvCxnSpPr>
            <a:stCxn id="998" idx="6"/>
            <a:endCxn id="1022" idx="2"/>
          </p:cNvCxnSpPr>
          <p:nvPr/>
        </p:nvCxnSpPr>
        <p:spPr>
          <a:xfrm>
            <a:off x="3761588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35"/>
          <p:cNvCxnSpPr/>
          <p:nvPr/>
        </p:nvCxnSpPr>
        <p:spPr>
          <a:xfrm flipH="1" rot="10800000">
            <a:off x="3787163" y="27740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35"/>
          <p:cNvCxnSpPr/>
          <p:nvPr/>
        </p:nvCxnSpPr>
        <p:spPr>
          <a:xfrm flipH="1" rot="10800000">
            <a:off x="3787163" y="21479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35"/>
          <p:cNvCxnSpPr/>
          <p:nvPr/>
        </p:nvCxnSpPr>
        <p:spPr>
          <a:xfrm flipH="1" rot="10800000">
            <a:off x="3787163" y="15215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35"/>
          <p:cNvCxnSpPr/>
          <p:nvPr/>
        </p:nvCxnSpPr>
        <p:spPr>
          <a:xfrm>
            <a:off x="5902538" y="15324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35"/>
          <p:cNvCxnSpPr/>
          <p:nvPr/>
        </p:nvCxnSpPr>
        <p:spPr>
          <a:xfrm flipH="1" rot="10800000">
            <a:off x="5902538" y="15322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35"/>
          <p:cNvCxnSpPr/>
          <p:nvPr/>
        </p:nvCxnSpPr>
        <p:spPr>
          <a:xfrm flipH="1" rot="10800000">
            <a:off x="5902538" y="21585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35"/>
          <p:cNvCxnSpPr/>
          <p:nvPr/>
        </p:nvCxnSpPr>
        <p:spPr>
          <a:xfrm flipH="1" rot="10800000">
            <a:off x="5902538" y="15324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35"/>
          <p:cNvCxnSpPr/>
          <p:nvPr/>
        </p:nvCxnSpPr>
        <p:spPr>
          <a:xfrm>
            <a:off x="5902538" y="27849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p35"/>
          <p:cNvCxnSpPr/>
          <p:nvPr/>
        </p:nvCxnSpPr>
        <p:spPr>
          <a:xfrm>
            <a:off x="5902538" y="27849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p35"/>
          <p:cNvCxnSpPr/>
          <p:nvPr/>
        </p:nvCxnSpPr>
        <p:spPr>
          <a:xfrm>
            <a:off x="5902538" y="15324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35"/>
          <p:cNvCxnSpPr/>
          <p:nvPr/>
        </p:nvCxnSpPr>
        <p:spPr>
          <a:xfrm>
            <a:off x="5902538" y="15324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35"/>
          <p:cNvCxnSpPr/>
          <p:nvPr/>
        </p:nvCxnSpPr>
        <p:spPr>
          <a:xfrm>
            <a:off x="5902538" y="21586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35"/>
          <p:cNvCxnSpPr/>
          <p:nvPr/>
        </p:nvCxnSpPr>
        <p:spPr>
          <a:xfrm>
            <a:off x="5902538" y="21586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35"/>
          <p:cNvCxnSpPr/>
          <p:nvPr/>
        </p:nvCxnSpPr>
        <p:spPr>
          <a:xfrm>
            <a:off x="5902538" y="21585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35"/>
          <p:cNvCxnSpPr>
            <a:stCxn id="1022" idx="6"/>
            <a:endCxn id="1009" idx="2"/>
          </p:cNvCxnSpPr>
          <p:nvPr/>
        </p:nvCxnSpPr>
        <p:spPr>
          <a:xfrm>
            <a:off x="5876963" y="3400574"/>
            <a:ext cx="1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35"/>
          <p:cNvCxnSpPr/>
          <p:nvPr/>
        </p:nvCxnSpPr>
        <p:spPr>
          <a:xfrm flipH="1" rot="10800000">
            <a:off x="5902538" y="27847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35"/>
          <p:cNvCxnSpPr/>
          <p:nvPr/>
        </p:nvCxnSpPr>
        <p:spPr>
          <a:xfrm flipH="1" rot="10800000">
            <a:off x="5902538" y="21586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35"/>
          <p:cNvCxnSpPr/>
          <p:nvPr/>
        </p:nvCxnSpPr>
        <p:spPr>
          <a:xfrm flipH="1" rot="10800000">
            <a:off x="5902538" y="15322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1" name="Google Shape;1041;p35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2" name="Google Shape;1042;p35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3" name="Google Shape;1043;p35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4" name="Google Shape;1044;p35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5" name="Google Shape;1045;p35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6" name="Google Shape;1046;p35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35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22" name="Google Shape;1022;p35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8" name="Google Shape;1048;p35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9" name="Google Shape;1049;p35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0" name="Google Shape;1050;p35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8" name="Google Shape;998;p35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1" name="Google Shape;1051;p35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2" name="Google Shape;1052;p35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3" name="Google Shape;1053;p35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7" name="Google Shape;997;p35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4" name="Google Shape;1054;p35"/>
          <p:cNvSpPr/>
          <p:nvPr/>
        </p:nvSpPr>
        <p:spPr>
          <a:xfrm>
            <a:off x="2266650" y="4483875"/>
            <a:ext cx="46107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key idea: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trade-off memory for compute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Solution 1: Gradient Checkpointing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60" name="Google Shape;1060;p36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61" name="Google Shape;1061;p36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62" name="Google Shape;1062;p36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63" name="Google Shape;1063;p36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4" name="Google Shape;1064;p36"/>
          <p:cNvCxnSpPr>
            <a:stCxn id="1060" idx="6"/>
          </p:cNvCxnSpPr>
          <p:nvPr/>
        </p:nvCxnSpPr>
        <p:spPr>
          <a:xfrm>
            <a:off x="1646213" y="1521807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36"/>
          <p:cNvCxnSpPr>
            <a:stCxn id="1061" idx="6"/>
          </p:cNvCxnSpPr>
          <p:nvPr/>
        </p:nvCxnSpPr>
        <p:spPr>
          <a:xfrm flipH="1" rot="10800000">
            <a:off x="1646213" y="15216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36"/>
          <p:cNvCxnSpPr>
            <a:stCxn id="1062" idx="6"/>
          </p:cNvCxnSpPr>
          <p:nvPr/>
        </p:nvCxnSpPr>
        <p:spPr>
          <a:xfrm flipH="1" rot="10800000">
            <a:off x="1646213" y="21479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36"/>
          <p:cNvCxnSpPr>
            <a:stCxn id="1062" idx="6"/>
          </p:cNvCxnSpPr>
          <p:nvPr/>
        </p:nvCxnSpPr>
        <p:spPr>
          <a:xfrm flipH="1" rot="10800000">
            <a:off x="1646213" y="152181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36"/>
          <p:cNvCxnSpPr>
            <a:stCxn id="1062" idx="6"/>
          </p:cNvCxnSpPr>
          <p:nvPr/>
        </p:nvCxnSpPr>
        <p:spPr>
          <a:xfrm>
            <a:off x="1646213" y="277431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36"/>
          <p:cNvCxnSpPr>
            <a:stCxn id="1062" idx="6"/>
          </p:cNvCxnSpPr>
          <p:nvPr/>
        </p:nvCxnSpPr>
        <p:spPr>
          <a:xfrm>
            <a:off x="1646213" y="27743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36"/>
          <p:cNvCxnSpPr>
            <a:stCxn id="1060" idx="6"/>
          </p:cNvCxnSpPr>
          <p:nvPr/>
        </p:nvCxnSpPr>
        <p:spPr>
          <a:xfrm>
            <a:off x="1646213" y="1521807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36"/>
          <p:cNvCxnSpPr>
            <a:stCxn id="1060" idx="6"/>
          </p:cNvCxnSpPr>
          <p:nvPr/>
        </p:nvCxnSpPr>
        <p:spPr>
          <a:xfrm>
            <a:off x="1646213" y="1521807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36"/>
          <p:cNvCxnSpPr>
            <a:stCxn id="1061" idx="6"/>
          </p:cNvCxnSpPr>
          <p:nvPr/>
        </p:nvCxnSpPr>
        <p:spPr>
          <a:xfrm>
            <a:off x="1646213" y="214806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36"/>
          <p:cNvCxnSpPr>
            <a:stCxn id="1061" idx="6"/>
          </p:cNvCxnSpPr>
          <p:nvPr/>
        </p:nvCxnSpPr>
        <p:spPr>
          <a:xfrm>
            <a:off x="1646213" y="21480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36"/>
          <p:cNvCxnSpPr/>
          <p:nvPr/>
        </p:nvCxnSpPr>
        <p:spPr>
          <a:xfrm>
            <a:off x="1646213" y="214791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36"/>
          <p:cNvCxnSpPr>
            <a:stCxn id="1076" idx="6"/>
            <a:endCxn id="1077" idx="2"/>
          </p:cNvCxnSpPr>
          <p:nvPr/>
        </p:nvCxnSpPr>
        <p:spPr>
          <a:xfrm>
            <a:off x="1646213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36"/>
          <p:cNvCxnSpPr>
            <a:stCxn id="1063" idx="6"/>
          </p:cNvCxnSpPr>
          <p:nvPr/>
        </p:nvCxnSpPr>
        <p:spPr>
          <a:xfrm flipH="1" rot="10800000">
            <a:off x="1646213" y="2774174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36"/>
          <p:cNvCxnSpPr>
            <a:stCxn id="1063" idx="6"/>
          </p:cNvCxnSpPr>
          <p:nvPr/>
        </p:nvCxnSpPr>
        <p:spPr>
          <a:xfrm flipH="1" rot="10800000">
            <a:off x="1646213" y="2148074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36"/>
          <p:cNvCxnSpPr>
            <a:stCxn id="1063" idx="6"/>
          </p:cNvCxnSpPr>
          <p:nvPr/>
        </p:nvCxnSpPr>
        <p:spPr>
          <a:xfrm flipH="1" rot="10800000">
            <a:off x="1646213" y="1521674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1" name="Google Shape;1081;p36"/>
          <p:cNvSpPr/>
          <p:nvPr/>
        </p:nvSpPr>
        <p:spPr>
          <a:xfrm>
            <a:off x="515250" y="3883350"/>
            <a:ext cx="8113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2" name="Google Shape;1082;p36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3" name="Google Shape;1083;p36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4" name="Google Shape;1084;p36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5" name="Google Shape;1085;p36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6" name="Google Shape;1086;p36"/>
          <p:cNvSpPr/>
          <p:nvPr/>
        </p:nvSpPr>
        <p:spPr>
          <a:xfrm>
            <a:off x="7497788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7" name="Google Shape;1087;p36"/>
          <p:cNvSpPr/>
          <p:nvPr/>
        </p:nvSpPr>
        <p:spPr>
          <a:xfrm>
            <a:off x="7497788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8" name="Google Shape;1088;p36"/>
          <p:cNvSpPr/>
          <p:nvPr/>
        </p:nvSpPr>
        <p:spPr>
          <a:xfrm>
            <a:off x="7497788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9" name="Google Shape;1089;p36"/>
          <p:cNvSpPr/>
          <p:nvPr/>
        </p:nvSpPr>
        <p:spPr>
          <a:xfrm>
            <a:off x="7497788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0" name="Google Shape;1090;p36"/>
          <p:cNvCxnSpPr/>
          <p:nvPr/>
        </p:nvCxnSpPr>
        <p:spPr>
          <a:xfrm>
            <a:off x="3787163" y="15217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36"/>
          <p:cNvCxnSpPr/>
          <p:nvPr/>
        </p:nvCxnSpPr>
        <p:spPr>
          <a:xfrm flipH="1" rot="10800000">
            <a:off x="3787163" y="15215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36"/>
          <p:cNvCxnSpPr/>
          <p:nvPr/>
        </p:nvCxnSpPr>
        <p:spPr>
          <a:xfrm flipH="1" rot="10800000">
            <a:off x="3787163" y="21478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36"/>
          <p:cNvCxnSpPr/>
          <p:nvPr/>
        </p:nvCxnSpPr>
        <p:spPr>
          <a:xfrm flipH="1" rot="10800000">
            <a:off x="3787163" y="15217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36"/>
          <p:cNvCxnSpPr/>
          <p:nvPr/>
        </p:nvCxnSpPr>
        <p:spPr>
          <a:xfrm>
            <a:off x="3787163" y="27742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36"/>
          <p:cNvCxnSpPr/>
          <p:nvPr/>
        </p:nvCxnSpPr>
        <p:spPr>
          <a:xfrm>
            <a:off x="3787163" y="27742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36"/>
          <p:cNvCxnSpPr/>
          <p:nvPr/>
        </p:nvCxnSpPr>
        <p:spPr>
          <a:xfrm>
            <a:off x="3787163" y="15217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36"/>
          <p:cNvCxnSpPr/>
          <p:nvPr/>
        </p:nvCxnSpPr>
        <p:spPr>
          <a:xfrm>
            <a:off x="3787163" y="15217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36"/>
          <p:cNvCxnSpPr/>
          <p:nvPr/>
        </p:nvCxnSpPr>
        <p:spPr>
          <a:xfrm>
            <a:off x="3787163" y="21479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36"/>
          <p:cNvCxnSpPr/>
          <p:nvPr/>
        </p:nvCxnSpPr>
        <p:spPr>
          <a:xfrm>
            <a:off x="3787163" y="21479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36"/>
          <p:cNvCxnSpPr/>
          <p:nvPr/>
        </p:nvCxnSpPr>
        <p:spPr>
          <a:xfrm>
            <a:off x="3787163" y="21478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36"/>
          <p:cNvCxnSpPr>
            <a:stCxn id="1077" idx="6"/>
            <a:endCxn id="1102" idx="2"/>
          </p:cNvCxnSpPr>
          <p:nvPr/>
        </p:nvCxnSpPr>
        <p:spPr>
          <a:xfrm>
            <a:off x="3761588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36"/>
          <p:cNvCxnSpPr/>
          <p:nvPr/>
        </p:nvCxnSpPr>
        <p:spPr>
          <a:xfrm flipH="1" rot="10800000">
            <a:off x="3787163" y="27740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36"/>
          <p:cNvCxnSpPr/>
          <p:nvPr/>
        </p:nvCxnSpPr>
        <p:spPr>
          <a:xfrm flipH="1" rot="10800000">
            <a:off x="3787163" y="21479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36"/>
          <p:cNvCxnSpPr/>
          <p:nvPr/>
        </p:nvCxnSpPr>
        <p:spPr>
          <a:xfrm flipH="1" rot="10800000">
            <a:off x="3787163" y="15215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36"/>
          <p:cNvCxnSpPr/>
          <p:nvPr/>
        </p:nvCxnSpPr>
        <p:spPr>
          <a:xfrm>
            <a:off x="5902538" y="15324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36"/>
          <p:cNvCxnSpPr/>
          <p:nvPr/>
        </p:nvCxnSpPr>
        <p:spPr>
          <a:xfrm flipH="1" rot="10800000">
            <a:off x="5902538" y="15322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36"/>
          <p:cNvCxnSpPr/>
          <p:nvPr/>
        </p:nvCxnSpPr>
        <p:spPr>
          <a:xfrm flipH="1" rot="10800000">
            <a:off x="5902538" y="21585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36"/>
          <p:cNvCxnSpPr/>
          <p:nvPr/>
        </p:nvCxnSpPr>
        <p:spPr>
          <a:xfrm flipH="1" rot="10800000">
            <a:off x="5902538" y="15324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36"/>
          <p:cNvCxnSpPr/>
          <p:nvPr/>
        </p:nvCxnSpPr>
        <p:spPr>
          <a:xfrm>
            <a:off x="5902538" y="27849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36"/>
          <p:cNvCxnSpPr/>
          <p:nvPr/>
        </p:nvCxnSpPr>
        <p:spPr>
          <a:xfrm>
            <a:off x="5902538" y="27849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36"/>
          <p:cNvCxnSpPr/>
          <p:nvPr/>
        </p:nvCxnSpPr>
        <p:spPr>
          <a:xfrm>
            <a:off x="5902538" y="15324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36"/>
          <p:cNvCxnSpPr/>
          <p:nvPr/>
        </p:nvCxnSpPr>
        <p:spPr>
          <a:xfrm>
            <a:off x="5902538" y="15324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36"/>
          <p:cNvCxnSpPr/>
          <p:nvPr/>
        </p:nvCxnSpPr>
        <p:spPr>
          <a:xfrm>
            <a:off x="5902538" y="21586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36"/>
          <p:cNvCxnSpPr/>
          <p:nvPr/>
        </p:nvCxnSpPr>
        <p:spPr>
          <a:xfrm>
            <a:off x="5902538" y="21586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36"/>
          <p:cNvCxnSpPr/>
          <p:nvPr/>
        </p:nvCxnSpPr>
        <p:spPr>
          <a:xfrm>
            <a:off x="5902538" y="21585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36"/>
          <p:cNvCxnSpPr>
            <a:stCxn id="1102" idx="6"/>
            <a:endCxn id="1089" idx="2"/>
          </p:cNvCxnSpPr>
          <p:nvPr/>
        </p:nvCxnSpPr>
        <p:spPr>
          <a:xfrm>
            <a:off x="5876963" y="3400574"/>
            <a:ext cx="1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36"/>
          <p:cNvCxnSpPr/>
          <p:nvPr/>
        </p:nvCxnSpPr>
        <p:spPr>
          <a:xfrm flipH="1" rot="10800000">
            <a:off x="5902538" y="27847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36"/>
          <p:cNvCxnSpPr/>
          <p:nvPr/>
        </p:nvCxnSpPr>
        <p:spPr>
          <a:xfrm flipH="1" rot="10800000">
            <a:off x="5902538" y="21586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36"/>
          <p:cNvCxnSpPr/>
          <p:nvPr/>
        </p:nvCxnSpPr>
        <p:spPr>
          <a:xfrm flipH="1" rot="10800000">
            <a:off x="5902538" y="15322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1" name="Google Shape;1121;p36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2" name="Google Shape;1122;p36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3" name="Google Shape;1123;p36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4" name="Google Shape;1124;p36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5" name="Google Shape;1125;p36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6" name="Google Shape;1126;p36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7" name="Google Shape;1127;p36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2" name="Google Shape;1102;p36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8" name="Google Shape;1128;p36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9" name="Google Shape;1129;p36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0" name="Google Shape;1130;p36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77" name="Google Shape;1077;p36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1" name="Google Shape;1131;p36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2" name="Google Shape;1132;p36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3" name="Google Shape;1133;p36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76" name="Google Shape;1076;p36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4" name="Google Shape;1134;p36"/>
          <p:cNvSpPr/>
          <p:nvPr/>
        </p:nvSpPr>
        <p:spPr>
          <a:xfrm>
            <a:off x="1518750" y="4483875"/>
            <a:ext cx="61065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d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on’t store some activations in forward pass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37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40" name="Google Shape;1140;p37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41" name="Google Shape;1141;p37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42" name="Google Shape;1142;p37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43" name="Google Shape;1143;p37"/>
          <p:cNvCxnSpPr>
            <a:stCxn id="1139" idx="6"/>
          </p:cNvCxnSpPr>
          <p:nvPr/>
        </p:nvCxnSpPr>
        <p:spPr>
          <a:xfrm>
            <a:off x="1646213" y="1521807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37"/>
          <p:cNvCxnSpPr>
            <a:stCxn id="1140" idx="6"/>
          </p:cNvCxnSpPr>
          <p:nvPr/>
        </p:nvCxnSpPr>
        <p:spPr>
          <a:xfrm flipH="1" rot="10800000">
            <a:off x="1646213" y="15216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37"/>
          <p:cNvCxnSpPr>
            <a:stCxn id="1141" idx="6"/>
          </p:cNvCxnSpPr>
          <p:nvPr/>
        </p:nvCxnSpPr>
        <p:spPr>
          <a:xfrm flipH="1" rot="10800000">
            <a:off x="1646213" y="21479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37"/>
          <p:cNvCxnSpPr>
            <a:stCxn id="1141" idx="6"/>
          </p:cNvCxnSpPr>
          <p:nvPr/>
        </p:nvCxnSpPr>
        <p:spPr>
          <a:xfrm flipH="1" rot="10800000">
            <a:off x="1646213" y="152181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" name="Google Shape;1147;p37"/>
          <p:cNvCxnSpPr>
            <a:stCxn id="1141" idx="6"/>
          </p:cNvCxnSpPr>
          <p:nvPr/>
        </p:nvCxnSpPr>
        <p:spPr>
          <a:xfrm>
            <a:off x="1646213" y="277431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" name="Google Shape;1148;p37"/>
          <p:cNvCxnSpPr>
            <a:stCxn id="1141" idx="6"/>
          </p:cNvCxnSpPr>
          <p:nvPr/>
        </p:nvCxnSpPr>
        <p:spPr>
          <a:xfrm>
            <a:off x="1646213" y="27743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37"/>
          <p:cNvCxnSpPr>
            <a:stCxn id="1139" idx="6"/>
          </p:cNvCxnSpPr>
          <p:nvPr/>
        </p:nvCxnSpPr>
        <p:spPr>
          <a:xfrm>
            <a:off x="1646213" y="1521807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37"/>
          <p:cNvCxnSpPr>
            <a:stCxn id="1139" idx="6"/>
          </p:cNvCxnSpPr>
          <p:nvPr/>
        </p:nvCxnSpPr>
        <p:spPr>
          <a:xfrm>
            <a:off x="1646213" y="1521807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37"/>
          <p:cNvCxnSpPr>
            <a:stCxn id="1140" idx="6"/>
          </p:cNvCxnSpPr>
          <p:nvPr/>
        </p:nvCxnSpPr>
        <p:spPr>
          <a:xfrm>
            <a:off x="1646213" y="214806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37"/>
          <p:cNvCxnSpPr>
            <a:stCxn id="1140" idx="6"/>
          </p:cNvCxnSpPr>
          <p:nvPr/>
        </p:nvCxnSpPr>
        <p:spPr>
          <a:xfrm>
            <a:off x="1646213" y="21480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37"/>
          <p:cNvCxnSpPr/>
          <p:nvPr/>
        </p:nvCxnSpPr>
        <p:spPr>
          <a:xfrm>
            <a:off x="1646213" y="214791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37"/>
          <p:cNvCxnSpPr>
            <a:stCxn id="1155" idx="6"/>
            <a:endCxn id="1156" idx="2"/>
          </p:cNvCxnSpPr>
          <p:nvPr/>
        </p:nvCxnSpPr>
        <p:spPr>
          <a:xfrm>
            <a:off x="1646213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37"/>
          <p:cNvCxnSpPr>
            <a:stCxn id="1142" idx="6"/>
          </p:cNvCxnSpPr>
          <p:nvPr/>
        </p:nvCxnSpPr>
        <p:spPr>
          <a:xfrm flipH="1" rot="10800000">
            <a:off x="1646213" y="2774174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8" name="Google Shape;1158;p37"/>
          <p:cNvCxnSpPr>
            <a:stCxn id="1142" idx="6"/>
          </p:cNvCxnSpPr>
          <p:nvPr/>
        </p:nvCxnSpPr>
        <p:spPr>
          <a:xfrm flipH="1" rot="10800000">
            <a:off x="1646213" y="2148074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37"/>
          <p:cNvCxnSpPr>
            <a:stCxn id="1142" idx="6"/>
          </p:cNvCxnSpPr>
          <p:nvPr/>
        </p:nvCxnSpPr>
        <p:spPr>
          <a:xfrm flipH="1" rot="10800000">
            <a:off x="1646213" y="1521674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0" name="Google Shape;1160;p37"/>
          <p:cNvSpPr/>
          <p:nvPr/>
        </p:nvSpPr>
        <p:spPr>
          <a:xfrm>
            <a:off x="515250" y="3883350"/>
            <a:ext cx="8113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1" name="Google Shape;1161;p37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2" name="Google Shape;1162;p37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3" name="Google Shape;1163;p37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4" name="Google Shape;1164;p37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5" name="Google Shape;1165;p37"/>
          <p:cNvSpPr/>
          <p:nvPr/>
        </p:nvSpPr>
        <p:spPr>
          <a:xfrm>
            <a:off x="7497788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6" name="Google Shape;1166;p37"/>
          <p:cNvSpPr/>
          <p:nvPr/>
        </p:nvSpPr>
        <p:spPr>
          <a:xfrm>
            <a:off x="7497788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7" name="Google Shape;1167;p37"/>
          <p:cNvSpPr/>
          <p:nvPr/>
        </p:nvSpPr>
        <p:spPr>
          <a:xfrm>
            <a:off x="7497788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8" name="Google Shape;1168;p37"/>
          <p:cNvSpPr/>
          <p:nvPr/>
        </p:nvSpPr>
        <p:spPr>
          <a:xfrm>
            <a:off x="7497788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69" name="Google Shape;1169;p37"/>
          <p:cNvCxnSpPr/>
          <p:nvPr/>
        </p:nvCxnSpPr>
        <p:spPr>
          <a:xfrm>
            <a:off x="3787163" y="15217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37"/>
          <p:cNvCxnSpPr/>
          <p:nvPr/>
        </p:nvCxnSpPr>
        <p:spPr>
          <a:xfrm flipH="1" rot="10800000">
            <a:off x="3787163" y="15215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37"/>
          <p:cNvCxnSpPr/>
          <p:nvPr/>
        </p:nvCxnSpPr>
        <p:spPr>
          <a:xfrm flipH="1" rot="10800000">
            <a:off x="3787163" y="21478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37"/>
          <p:cNvCxnSpPr/>
          <p:nvPr/>
        </p:nvCxnSpPr>
        <p:spPr>
          <a:xfrm flipH="1" rot="10800000">
            <a:off x="3787163" y="15217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3" name="Google Shape;1173;p37"/>
          <p:cNvCxnSpPr/>
          <p:nvPr/>
        </p:nvCxnSpPr>
        <p:spPr>
          <a:xfrm>
            <a:off x="3787163" y="27742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4" name="Google Shape;1174;p37"/>
          <p:cNvCxnSpPr/>
          <p:nvPr/>
        </p:nvCxnSpPr>
        <p:spPr>
          <a:xfrm>
            <a:off x="3787163" y="27742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37"/>
          <p:cNvCxnSpPr/>
          <p:nvPr/>
        </p:nvCxnSpPr>
        <p:spPr>
          <a:xfrm>
            <a:off x="3787163" y="15217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37"/>
          <p:cNvCxnSpPr/>
          <p:nvPr/>
        </p:nvCxnSpPr>
        <p:spPr>
          <a:xfrm>
            <a:off x="3787163" y="15217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37"/>
          <p:cNvCxnSpPr/>
          <p:nvPr/>
        </p:nvCxnSpPr>
        <p:spPr>
          <a:xfrm>
            <a:off x="3787163" y="21479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37"/>
          <p:cNvCxnSpPr/>
          <p:nvPr/>
        </p:nvCxnSpPr>
        <p:spPr>
          <a:xfrm>
            <a:off x="3787163" y="21479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37"/>
          <p:cNvCxnSpPr/>
          <p:nvPr/>
        </p:nvCxnSpPr>
        <p:spPr>
          <a:xfrm>
            <a:off x="3787163" y="21478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37"/>
          <p:cNvCxnSpPr>
            <a:stCxn id="1156" idx="6"/>
            <a:endCxn id="1181" idx="2"/>
          </p:cNvCxnSpPr>
          <p:nvPr/>
        </p:nvCxnSpPr>
        <p:spPr>
          <a:xfrm>
            <a:off x="3761588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37"/>
          <p:cNvCxnSpPr/>
          <p:nvPr/>
        </p:nvCxnSpPr>
        <p:spPr>
          <a:xfrm flipH="1" rot="10800000">
            <a:off x="3787163" y="27740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37"/>
          <p:cNvCxnSpPr/>
          <p:nvPr/>
        </p:nvCxnSpPr>
        <p:spPr>
          <a:xfrm flipH="1" rot="10800000">
            <a:off x="3787163" y="21479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37"/>
          <p:cNvCxnSpPr/>
          <p:nvPr/>
        </p:nvCxnSpPr>
        <p:spPr>
          <a:xfrm flipH="1" rot="10800000">
            <a:off x="3787163" y="15215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37"/>
          <p:cNvCxnSpPr/>
          <p:nvPr/>
        </p:nvCxnSpPr>
        <p:spPr>
          <a:xfrm>
            <a:off x="5902538" y="15324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37"/>
          <p:cNvCxnSpPr/>
          <p:nvPr/>
        </p:nvCxnSpPr>
        <p:spPr>
          <a:xfrm flipH="1" rot="10800000">
            <a:off x="5902538" y="15322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p37"/>
          <p:cNvCxnSpPr/>
          <p:nvPr/>
        </p:nvCxnSpPr>
        <p:spPr>
          <a:xfrm flipH="1" rot="10800000">
            <a:off x="5902538" y="21585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37"/>
          <p:cNvCxnSpPr/>
          <p:nvPr/>
        </p:nvCxnSpPr>
        <p:spPr>
          <a:xfrm flipH="1" rot="10800000">
            <a:off x="5902538" y="15324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37"/>
          <p:cNvCxnSpPr/>
          <p:nvPr/>
        </p:nvCxnSpPr>
        <p:spPr>
          <a:xfrm>
            <a:off x="5902538" y="27849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37"/>
          <p:cNvCxnSpPr/>
          <p:nvPr/>
        </p:nvCxnSpPr>
        <p:spPr>
          <a:xfrm>
            <a:off x="5902538" y="27849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37"/>
          <p:cNvCxnSpPr/>
          <p:nvPr/>
        </p:nvCxnSpPr>
        <p:spPr>
          <a:xfrm>
            <a:off x="5902538" y="15324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37"/>
          <p:cNvCxnSpPr/>
          <p:nvPr/>
        </p:nvCxnSpPr>
        <p:spPr>
          <a:xfrm>
            <a:off x="5902538" y="15324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37"/>
          <p:cNvCxnSpPr/>
          <p:nvPr/>
        </p:nvCxnSpPr>
        <p:spPr>
          <a:xfrm>
            <a:off x="5902538" y="21586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37"/>
          <p:cNvCxnSpPr/>
          <p:nvPr/>
        </p:nvCxnSpPr>
        <p:spPr>
          <a:xfrm>
            <a:off x="5902538" y="21586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" name="Google Shape;1195;p37"/>
          <p:cNvCxnSpPr/>
          <p:nvPr/>
        </p:nvCxnSpPr>
        <p:spPr>
          <a:xfrm>
            <a:off x="5902538" y="21585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37"/>
          <p:cNvCxnSpPr>
            <a:stCxn id="1181" idx="6"/>
            <a:endCxn id="1168" idx="2"/>
          </p:cNvCxnSpPr>
          <p:nvPr/>
        </p:nvCxnSpPr>
        <p:spPr>
          <a:xfrm>
            <a:off x="5876963" y="3400574"/>
            <a:ext cx="1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37"/>
          <p:cNvCxnSpPr/>
          <p:nvPr/>
        </p:nvCxnSpPr>
        <p:spPr>
          <a:xfrm flipH="1" rot="10800000">
            <a:off x="5902538" y="27847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p37"/>
          <p:cNvCxnSpPr/>
          <p:nvPr/>
        </p:nvCxnSpPr>
        <p:spPr>
          <a:xfrm flipH="1" rot="10800000">
            <a:off x="5902538" y="21586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37"/>
          <p:cNvCxnSpPr/>
          <p:nvPr/>
        </p:nvCxnSpPr>
        <p:spPr>
          <a:xfrm flipH="1" rot="10800000">
            <a:off x="5902538" y="15322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0" name="Google Shape;1200;p37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1" name="Google Shape;1201;p37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2" name="Google Shape;1202;p37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3" name="Google Shape;1203;p37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4" name="Google Shape;1204;p37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5" name="Google Shape;1205;p37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6" name="Google Shape;1206;p37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81" name="Google Shape;1181;p37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7" name="Google Shape;1207;p37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8" name="Google Shape;1208;p37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09" name="Google Shape;1209;p37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56" name="Google Shape;1156;p37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0" name="Google Shape;1210;p37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1" name="Google Shape;1211;p37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2" name="Google Shape;1212;p37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55" name="Google Shape;1155;p37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3" name="Google Shape;1213;p37"/>
          <p:cNvSpPr/>
          <p:nvPr/>
        </p:nvSpPr>
        <p:spPr>
          <a:xfrm>
            <a:off x="2266650" y="4483875"/>
            <a:ext cx="46107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backpropagate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4" name="Google Shape;1214;p37"/>
          <p:cNvCxnSpPr/>
          <p:nvPr/>
        </p:nvCxnSpPr>
        <p:spPr>
          <a:xfrm rot="10800000">
            <a:off x="7399825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38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0" name="Google Shape;1220;p38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1" name="Google Shape;1221;p38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2" name="Google Shape;1222;p38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3" name="Google Shape;1223;p38"/>
          <p:cNvCxnSpPr>
            <a:stCxn id="1219" idx="6"/>
          </p:cNvCxnSpPr>
          <p:nvPr/>
        </p:nvCxnSpPr>
        <p:spPr>
          <a:xfrm>
            <a:off x="1646213" y="1521807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4" name="Google Shape;1224;p38"/>
          <p:cNvCxnSpPr>
            <a:stCxn id="1220" idx="6"/>
          </p:cNvCxnSpPr>
          <p:nvPr/>
        </p:nvCxnSpPr>
        <p:spPr>
          <a:xfrm flipH="1" rot="10800000">
            <a:off x="1646213" y="15216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38"/>
          <p:cNvCxnSpPr>
            <a:stCxn id="1221" idx="6"/>
          </p:cNvCxnSpPr>
          <p:nvPr/>
        </p:nvCxnSpPr>
        <p:spPr>
          <a:xfrm flipH="1" rot="10800000">
            <a:off x="1646213" y="21479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6" name="Google Shape;1226;p38"/>
          <p:cNvCxnSpPr>
            <a:stCxn id="1221" idx="6"/>
          </p:cNvCxnSpPr>
          <p:nvPr/>
        </p:nvCxnSpPr>
        <p:spPr>
          <a:xfrm flipH="1" rot="10800000">
            <a:off x="1646213" y="152181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7" name="Google Shape;1227;p38"/>
          <p:cNvCxnSpPr>
            <a:stCxn id="1221" idx="6"/>
          </p:cNvCxnSpPr>
          <p:nvPr/>
        </p:nvCxnSpPr>
        <p:spPr>
          <a:xfrm>
            <a:off x="1646213" y="277431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p38"/>
          <p:cNvCxnSpPr>
            <a:stCxn id="1221" idx="6"/>
          </p:cNvCxnSpPr>
          <p:nvPr/>
        </p:nvCxnSpPr>
        <p:spPr>
          <a:xfrm>
            <a:off x="1646213" y="27743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38"/>
          <p:cNvCxnSpPr>
            <a:stCxn id="1219" idx="6"/>
          </p:cNvCxnSpPr>
          <p:nvPr/>
        </p:nvCxnSpPr>
        <p:spPr>
          <a:xfrm>
            <a:off x="1646213" y="1521807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38"/>
          <p:cNvCxnSpPr>
            <a:stCxn id="1219" idx="6"/>
          </p:cNvCxnSpPr>
          <p:nvPr/>
        </p:nvCxnSpPr>
        <p:spPr>
          <a:xfrm>
            <a:off x="1646213" y="1521807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38"/>
          <p:cNvCxnSpPr>
            <a:stCxn id="1220" idx="6"/>
          </p:cNvCxnSpPr>
          <p:nvPr/>
        </p:nvCxnSpPr>
        <p:spPr>
          <a:xfrm>
            <a:off x="1646213" y="214806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38"/>
          <p:cNvCxnSpPr>
            <a:stCxn id="1220" idx="6"/>
          </p:cNvCxnSpPr>
          <p:nvPr/>
        </p:nvCxnSpPr>
        <p:spPr>
          <a:xfrm>
            <a:off x="1646213" y="21480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38"/>
          <p:cNvCxnSpPr/>
          <p:nvPr/>
        </p:nvCxnSpPr>
        <p:spPr>
          <a:xfrm>
            <a:off x="1646213" y="214791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38"/>
          <p:cNvCxnSpPr>
            <a:stCxn id="1235" idx="6"/>
            <a:endCxn id="1236" idx="2"/>
          </p:cNvCxnSpPr>
          <p:nvPr/>
        </p:nvCxnSpPr>
        <p:spPr>
          <a:xfrm>
            <a:off x="1646213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38"/>
          <p:cNvCxnSpPr>
            <a:stCxn id="1222" idx="6"/>
          </p:cNvCxnSpPr>
          <p:nvPr/>
        </p:nvCxnSpPr>
        <p:spPr>
          <a:xfrm flipH="1" rot="10800000">
            <a:off x="1646213" y="2774174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38"/>
          <p:cNvCxnSpPr>
            <a:stCxn id="1222" idx="6"/>
          </p:cNvCxnSpPr>
          <p:nvPr/>
        </p:nvCxnSpPr>
        <p:spPr>
          <a:xfrm flipH="1" rot="10800000">
            <a:off x="1646213" y="2148074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38"/>
          <p:cNvCxnSpPr>
            <a:stCxn id="1222" idx="6"/>
          </p:cNvCxnSpPr>
          <p:nvPr/>
        </p:nvCxnSpPr>
        <p:spPr>
          <a:xfrm flipH="1" rot="10800000">
            <a:off x="1646213" y="1521674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0" name="Google Shape;1240;p38"/>
          <p:cNvSpPr/>
          <p:nvPr/>
        </p:nvSpPr>
        <p:spPr>
          <a:xfrm>
            <a:off x="515250" y="3883350"/>
            <a:ext cx="8113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1" name="Google Shape;1241;p38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2" name="Google Shape;1242;p38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3" name="Google Shape;1243;p38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4" name="Google Shape;1244;p38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5" name="Google Shape;1245;p38"/>
          <p:cNvSpPr/>
          <p:nvPr/>
        </p:nvSpPr>
        <p:spPr>
          <a:xfrm>
            <a:off x="7497788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6" name="Google Shape;1246;p38"/>
          <p:cNvSpPr/>
          <p:nvPr/>
        </p:nvSpPr>
        <p:spPr>
          <a:xfrm>
            <a:off x="7497788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7" name="Google Shape;1247;p38"/>
          <p:cNvSpPr/>
          <p:nvPr/>
        </p:nvSpPr>
        <p:spPr>
          <a:xfrm>
            <a:off x="7497788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8" name="Google Shape;1248;p38"/>
          <p:cNvSpPr/>
          <p:nvPr/>
        </p:nvSpPr>
        <p:spPr>
          <a:xfrm>
            <a:off x="7497788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49" name="Google Shape;1249;p38"/>
          <p:cNvCxnSpPr/>
          <p:nvPr/>
        </p:nvCxnSpPr>
        <p:spPr>
          <a:xfrm>
            <a:off x="3787163" y="15217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0" name="Google Shape;1250;p38"/>
          <p:cNvCxnSpPr/>
          <p:nvPr/>
        </p:nvCxnSpPr>
        <p:spPr>
          <a:xfrm flipH="1" rot="10800000">
            <a:off x="3787163" y="15215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p38"/>
          <p:cNvCxnSpPr/>
          <p:nvPr/>
        </p:nvCxnSpPr>
        <p:spPr>
          <a:xfrm flipH="1" rot="10800000">
            <a:off x="3787163" y="21478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38"/>
          <p:cNvCxnSpPr/>
          <p:nvPr/>
        </p:nvCxnSpPr>
        <p:spPr>
          <a:xfrm flipH="1" rot="10800000">
            <a:off x="3787163" y="15217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38"/>
          <p:cNvCxnSpPr/>
          <p:nvPr/>
        </p:nvCxnSpPr>
        <p:spPr>
          <a:xfrm>
            <a:off x="3787163" y="27742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38"/>
          <p:cNvCxnSpPr/>
          <p:nvPr/>
        </p:nvCxnSpPr>
        <p:spPr>
          <a:xfrm>
            <a:off x="3787163" y="27742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5" name="Google Shape;1255;p38"/>
          <p:cNvCxnSpPr/>
          <p:nvPr/>
        </p:nvCxnSpPr>
        <p:spPr>
          <a:xfrm>
            <a:off x="3787163" y="15217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p38"/>
          <p:cNvCxnSpPr/>
          <p:nvPr/>
        </p:nvCxnSpPr>
        <p:spPr>
          <a:xfrm>
            <a:off x="3787163" y="15217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38"/>
          <p:cNvCxnSpPr/>
          <p:nvPr/>
        </p:nvCxnSpPr>
        <p:spPr>
          <a:xfrm>
            <a:off x="3787163" y="21479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38"/>
          <p:cNvCxnSpPr/>
          <p:nvPr/>
        </p:nvCxnSpPr>
        <p:spPr>
          <a:xfrm>
            <a:off x="3787163" y="21479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38"/>
          <p:cNvCxnSpPr/>
          <p:nvPr/>
        </p:nvCxnSpPr>
        <p:spPr>
          <a:xfrm>
            <a:off x="3787163" y="21478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38"/>
          <p:cNvCxnSpPr>
            <a:stCxn id="1236" idx="6"/>
            <a:endCxn id="1261" idx="2"/>
          </p:cNvCxnSpPr>
          <p:nvPr/>
        </p:nvCxnSpPr>
        <p:spPr>
          <a:xfrm>
            <a:off x="3761588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38"/>
          <p:cNvCxnSpPr/>
          <p:nvPr/>
        </p:nvCxnSpPr>
        <p:spPr>
          <a:xfrm flipH="1" rot="10800000">
            <a:off x="3787163" y="27740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38"/>
          <p:cNvCxnSpPr/>
          <p:nvPr/>
        </p:nvCxnSpPr>
        <p:spPr>
          <a:xfrm flipH="1" rot="10800000">
            <a:off x="3787163" y="21479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4" name="Google Shape;1264;p38"/>
          <p:cNvCxnSpPr/>
          <p:nvPr/>
        </p:nvCxnSpPr>
        <p:spPr>
          <a:xfrm flipH="1" rot="10800000">
            <a:off x="3787163" y="15215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5" name="Google Shape;1265;p38"/>
          <p:cNvCxnSpPr/>
          <p:nvPr/>
        </p:nvCxnSpPr>
        <p:spPr>
          <a:xfrm>
            <a:off x="5902538" y="15324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38"/>
          <p:cNvCxnSpPr/>
          <p:nvPr/>
        </p:nvCxnSpPr>
        <p:spPr>
          <a:xfrm flipH="1" rot="10800000">
            <a:off x="5902538" y="15322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38"/>
          <p:cNvCxnSpPr/>
          <p:nvPr/>
        </p:nvCxnSpPr>
        <p:spPr>
          <a:xfrm flipH="1" rot="10800000">
            <a:off x="5902538" y="21585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8" name="Google Shape;1268;p38"/>
          <p:cNvCxnSpPr/>
          <p:nvPr/>
        </p:nvCxnSpPr>
        <p:spPr>
          <a:xfrm flipH="1" rot="10800000">
            <a:off x="5902538" y="15324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38"/>
          <p:cNvCxnSpPr/>
          <p:nvPr/>
        </p:nvCxnSpPr>
        <p:spPr>
          <a:xfrm>
            <a:off x="5902538" y="27849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38"/>
          <p:cNvCxnSpPr/>
          <p:nvPr/>
        </p:nvCxnSpPr>
        <p:spPr>
          <a:xfrm>
            <a:off x="5902538" y="27849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38"/>
          <p:cNvCxnSpPr/>
          <p:nvPr/>
        </p:nvCxnSpPr>
        <p:spPr>
          <a:xfrm>
            <a:off x="5902538" y="15324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38"/>
          <p:cNvCxnSpPr/>
          <p:nvPr/>
        </p:nvCxnSpPr>
        <p:spPr>
          <a:xfrm>
            <a:off x="5902538" y="15324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38"/>
          <p:cNvCxnSpPr/>
          <p:nvPr/>
        </p:nvCxnSpPr>
        <p:spPr>
          <a:xfrm>
            <a:off x="5902538" y="21586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38"/>
          <p:cNvCxnSpPr/>
          <p:nvPr/>
        </p:nvCxnSpPr>
        <p:spPr>
          <a:xfrm>
            <a:off x="5902538" y="21586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38"/>
          <p:cNvCxnSpPr/>
          <p:nvPr/>
        </p:nvCxnSpPr>
        <p:spPr>
          <a:xfrm>
            <a:off x="5902538" y="21585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6" name="Google Shape;1276;p38"/>
          <p:cNvCxnSpPr>
            <a:stCxn id="1261" idx="6"/>
            <a:endCxn id="1248" idx="2"/>
          </p:cNvCxnSpPr>
          <p:nvPr/>
        </p:nvCxnSpPr>
        <p:spPr>
          <a:xfrm>
            <a:off x="5876963" y="3400574"/>
            <a:ext cx="1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7" name="Google Shape;1277;p38"/>
          <p:cNvCxnSpPr/>
          <p:nvPr/>
        </p:nvCxnSpPr>
        <p:spPr>
          <a:xfrm flipH="1" rot="10800000">
            <a:off x="5902538" y="27847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38"/>
          <p:cNvCxnSpPr/>
          <p:nvPr/>
        </p:nvCxnSpPr>
        <p:spPr>
          <a:xfrm flipH="1" rot="10800000">
            <a:off x="5902538" y="21586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38"/>
          <p:cNvCxnSpPr/>
          <p:nvPr/>
        </p:nvCxnSpPr>
        <p:spPr>
          <a:xfrm flipH="1" rot="10800000">
            <a:off x="5902538" y="15322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0" name="Google Shape;1280;p38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1" name="Google Shape;1281;p38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2" name="Google Shape;1282;p38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3" name="Google Shape;1283;p38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4" name="Google Shape;1284;p38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5" name="Google Shape;1285;p38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6" name="Google Shape;1286;p38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61" name="Google Shape;1261;p38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7" name="Google Shape;1287;p38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8" name="Google Shape;1288;p38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9" name="Google Shape;1289;p38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36" name="Google Shape;1236;p38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3F3F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0" name="Google Shape;1290;p38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1" name="Google Shape;1291;p38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2" name="Google Shape;1292;p38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35" name="Google Shape;1235;p38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3" name="Google Shape;1293;p38"/>
          <p:cNvSpPr/>
          <p:nvPr/>
        </p:nvSpPr>
        <p:spPr>
          <a:xfrm>
            <a:off x="2266650" y="4483875"/>
            <a:ext cx="46107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don’t have activations!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94" name="Google Shape;1294;p38"/>
          <p:cNvCxnSpPr/>
          <p:nvPr/>
        </p:nvCxnSpPr>
        <p:spPr>
          <a:xfrm rot="10800000">
            <a:off x="7399825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9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00" name="Google Shape;1300;p39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01" name="Google Shape;1301;p39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02" name="Google Shape;1302;p39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03" name="Google Shape;1303;p39"/>
          <p:cNvCxnSpPr>
            <a:stCxn id="1299" idx="6"/>
          </p:cNvCxnSpPr>
          <p:nvPr/>
        </p:nvCxnSpPr>
        <p:spPr>
          <a:xfrm>
            <a:off x="1646213" y="1521807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39"/>
          <p:cNvCxnSpPr>
            <a:stCxn id="1300" idx="6"/>
          </p:cNvCxnSpPr>
          <p:nvPr/>
        </p:nvCxnSpPr>
        <p:spPr>
          <a:xfrm flipH="1" rot="10800000">
            <a:off x="1646213" y="15216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39"/>
          <p:cNvCxnSpPr>
            <a:stCxn id="1301" idx="6"/>
          </p:cNvCxnSpPr>
          <p:nvPr/>
        </p:nvCxnSpPr>
        <p:spPr>
          <a:xfrm flipH="1" rot="10800000">
            <a:off x="1646213" y="21479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39"/>
          <p:cNvCxnSpPr>
            <a:stCxn id="1301" idx="6"/>
          </p:cNvCxnSpPr>
          <p:nvPr/>
        </p:nvCxnSpPr>
        <p:spPr>
          <a:xfrm flipH="1" rot="10800000">
            <a:off x="1646213" y="152181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39"/>
          <p:cNvCxnSpPr>
            <a:stCxn id="1301" idx="6"/>
          </p:cNvCxnSpPr>
          <p:nvPr/>
        </p:nvCxnSpPr>
        <p:spPr>
          <a:xfrm>
            <a:off x="1646213" y="277431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39"/>
          <p:cNvCxnSpPr>
            <a:stCxn id="1301" idx="6"/>
          </p:cNvCxnSpPr>
          <p:nvPr/>
        </p:nvCxnSpPr>
        <p:spPr>
          <a:xfrm>
            <a:off x="1646213" y="27743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39"/>
          <p:cNvCxnSpPr>
            <a:stCxn id="1299" idx="6"/>
          </p:cNvCxnSpPr>
          <p:nvPr/>
        </p:nvCxnSpPr>
        <p:spPr>
          <a:xfrm>
            <a:off x="1646213" y="1521807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39"/>
          <p:cNvCxnSpPr>
            <a:stCxn id="1299" idx="6"/>
          </p:cNvCxnSpPr>
          <p:nvPr/>
        </p:nvCxnSpPr>
        <p:spPr>
          <a:xfrm>
            <a:off x="1646213" y="1521807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39"/>
          <p:cNvCxnSpPr>
            <a:stCxn id="1300" idx="6"/>
          </p:cNvCxnSpPr>
          <p:nvPr/>
        </p:nvCxnSpPr>
        <p:spPr>
          <a:xfrm>
            <a:off x="1646213" y="214806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39"/>
          <p:cNvCxnSpPr>
            <a:stCxn id="1300" idx="6"/>
          </p:cNvCxnSpPr>
          <p:nvPr/>
        </p:nvCxnSpPr>
        <p:spPr>
          <a:xfrm>
            <a:off x="1646213" y="21480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39"/>
          <p:cNvCxnSpPr/>
          <p:nvPr/>
        </p:nvCxnSpPr>
        <p:spPr>
          <a:xfrm>
            <a:off x="1646213" y="214791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39"/>
          <p:cNvCxnSpPr>
            <a:stCxn id="1315" idx="6"/>
            <a:endCxn id="1316" idx="2"/>
          </p:cNvCxnSpPr>
          <p:nvPr/>
        </p:nvCxnSpPr>
        <p:spPr>
          <a:xfrm>
            <a:off x="1646213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39"/>
          <p:cNvCxnSpPr>
            <a:stCxn id="1302" idx="6"/>
          </p:cNvCxnSpPr>
          <p:nvPr/>
        </p:nvCxnSpPr>
        <p:spPr>
          <a:xfrm flipH="1" rot="10800000">
            <a:off x="1646213" y="2774174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39"/>
          <p:cNvCxnSpPr>
            <a:stCxn id="1302" idx="6"/>
          </p:cNvCxnSpPr>
          <p:nvPr/>
        </p:nvCxnSpPr>
        <p:spPr>
          <a:xfrm flipH="1" rot="10800000">
            <a:off x="1646213" y="2148074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39"/>
          <p:cNvCxnSpPr>
            <a:stCxn id="1302" idx="6"/>
          </p:cNvCxnSpPr>
          <p:nvPr/>
        </p:nvCxnSpPr>
        <p:spPr>
          <a:xfrm flipH="1" rot="10800000">
            <a:off x="1646213" y="1521674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39"/>
          <p:cNvSpPr/>
          <p:nvPr/>
        </p:nvSpPr>
        <p:spPr>
          <a:xfrm>
            <a:off x="515250" y="3883350"/>
            <a:ext cx="8113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1" name="Google Shape;1321;p39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2" name="Google Shape;1322;p39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3" name="Google Shape;1323;p39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4" name="Google Shape;1324;p39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5" name="Google Shape;1325;p39"/>
          <p:cNvSpPr/>
          <p:nvPr/>
        </p:nvSpPr>
        <p:spPr>
          <a:xfrm>
            <a:off x="7497788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6" name="Google Shape;1326;p39"/>
          <p:cNvSpPr/>
          <p:nvPr/>
        </p:nvSpPr>
        <p:spPr>
          <a:xfrm>
            <a:off x="7497788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7" name="Google Shape;1327;p39"/>
          <p:cNvSpPr/>
          <p:nvPr/>
        </p:nvSpPr>
        <p:spPr>
          <a:xfrm>
            <a:off x="7497788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8" name="Google Shape;1328;p39"/>
          <p:cNvSpPr/>
          <p:nvPr/>
        </p:nvSpPr>
        <p:spPr>
          <a:xfrm>
            <a:off x="7497788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29" name="Google Shape;1329;p39"/>
          <p:cNvCxnSpPr/>
          <p:nvPr/>
        </p:nvCxnSpPr>
        <p:spPr>
          <a:xfrm>
            <a:off x="3787163" y="15217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39"/>
          <p:cNvCxnSpPr/>
          <p:nvPr/>
        </p:nvCxnSpPr>
        <p:spPr>
          <a:xfrm flipH="1" rot="10800000">
            <a:off x="3787163" y="15215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39"/>
          <p:cNvCxnSpPr/>
          <p:nvPr/>
        </p:nvCxnSpPr>
        <p:spPr>
          <a:xfrm flipH="1" rot="10800000">
            <a:off x="3787163" y="21478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39"/>
          <p:cNvCxnSpPr/>
          <p:nvPr/>
        </p:nvCxnSpPr>
        <p:spPr>
          <a:xfrm flipH="1" rot="10800000">
            <a:off x="3787163" y="15217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39"/>
          <p:cNvCxnSpPr/>
          <p:nvPr/>
        </p:nvCxnSpPr>
        <p:spPr>
          <a:xfrm>
            <a:off x="3787163" y="27742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39"/>
          <p:cNvCxnSpPr/>
          <p:nvPr/>
        </p:nvCxnSpPr>
        <p:spPr>
          <a:xfrm>
            <a:off x="3787163" y="27742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39"/>
          <p:cNvCxnSpPr/>
          <p:nvPr/>
        </p:nvCxnSpPr>
        <p:spPr>
          <a:xfrm>
            <a:off x="3787163" y="15217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39"/>
          <p:cNvCxnSpPr/>
          <p:nvPr/>
        </p:nvCxnSpPr>
        <p:spPr>
          <a:xfrm>
            <a:off x="3787163" y="15217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7" name="Google Shape;1337;p39"/>
          <p:cNvCxnSpPr/>
          <p:nvPr/>
        </p:nvCxnSpPr>
        <p:spPr>
          <a:xfrm>
            <a:off x="3787163" y="21479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8" name="Google Shape;1338;p39"/>
          <p:cNvCxnSpPr/>
          <p:nvPr/>
        </p:nvCxnSpPr>
        <p:spPr>
          <a:xfrm>
            <a:off x="3787163" y="21479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9" name="Google Shape;1339;p39"/>
          <p:cNvCxnSpPr/>
          <p:nvPr/>
        </p:nvCxnSpPr>
        <p:spPr>
          <a:xfrm>
            <a:off x="3787163" y="21478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0" name="Google Shape;1340;p39"/>
          <p:cNvCxnSpPr>
            <a:stCxn id="1316" idx="6"/>
            <a:endCxn id="1341" idx="2"/>
          </p:cNvCxnSpPr>
          <p:nvPr/>
        </p:nvCxnSpPr>
        <p:spPr>
          <a:xfrm>
            <a:off x="3761588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39"/>
          <p:cNvCxnSpPr/>
          <p:nvPr/>
        </p:nvCxnSpPr>
        <p:spPr>
          <a:xfrm flipH="1" rot="10800000">
            <a:off x="3787163" y="27740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39"/>
          <p:cNvCxnSpPr/>
          <p:nvPr/>
        </p:nvCxnSpPr>
        <p:spPr>
          <a:xfrm flipH="1" rot="10800000">
            <a:off x="3787163" y="21479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39"/>
          <p:cNvCxnSpPr/>
          <p:nvPr/>
        </p:nvCxnSpPr>
        <p:spPr>
          <a:xfrm flipH="1" rot="10800000">
            <a:off x="3787163" y="15215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39"/>
          <p:cNvCxnSpPr/>
          <p:nvPr/>
        </p:nvCxnSpPr>
        <p:spPr>
          <a:xfrm>
            <a:off x="5902538" y="15324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39"/>
          <p:cNvCxnSpPr/>
          <p:nvPr/>
        </p:nvCxnSpPr>
        <p:spPr>
          <a:xfrm flipH="1" rot="10800000">
            <a:off x="5902538" y="15322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39"/>
          <p:cNvCxnSpPr/>
          <p:nvPr/>
        </p:nvCxnSpPr>
        <p:spPr>
          <a:xfrm flipH="1" rot="10800000">
            <a:off x="5902538" y="21585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39"/>
          <p:cNvCxnSpPr/>
          <p:nvPr/>
        </p:nvCxnSpPr>
        <p:spPr>
          <a:xfrm flipH="1" rot="10800000">
            <a:off x="5902538" y="15324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39"/>
          <p:cNvCxnSpPr/>
          <p:nvPr/>
        </p:nvCxnSpPr>
        <p:spPr>
          <a:xfrm>
            <a:off x="5902538" y="27849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39"/>
          <p:cNvCxnSpPr/>
          <p:nvPr/>
        </p:nvCxnSpPr>
        <p:spPr>
          <a:xfrm>
            <a:off x="5902538" y="27849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p39"/>
          <p:cNvCxnSpPr/>
          <p:nvPr/>
        </p:nvCxnSpPr>
        <p:spPr>
          <a:xfrm>
            <a:off x="5902538" y="15324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39"/>
          <p:cNvCxnSpPr/>
          <p:nvPr/>
        </p:nvCxnSpPr>
        <p:spPr>
          <a:xfrm>
            <a:off x="5902538" y="15324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39"/>
          <p:cNvCxnSpPr/>
          <p:nvPr/>
        </p:nvCxnSpPr>
        <p:spPr>
          <a:xfrm>
            <a:off x="5902538" y="21586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39"/>
          <p:cNvCxnSpPr/>
          <p:nvPr/>
        </p:nvCxnSpPr>
        <p:spPr>
          <a:xfrm>
            <a:off x="5902538" y="21586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39"/>
          <p:cNvCxnSpPr/>
          <p:nvPr/>
        </p:nvCxnSpPr>
        <p:spPr>
          <a:xfrm>
            <a:off x="5902538" y="21585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39"/>
          <p:cNvCxnSpPr>
            <a:stCxn id="1341" idx="6"/>
            <a:endCxn id="1328" idx="2"/>
          </p:cNvCxnSpPr>
          <p:nvPr/>
        </p:nvCxnSpPr>
        <p:spPr>
          <a:xfrm>
            <a:off x="5876963" y="3400574"/>
            <a:ext cx="1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39"/>
          <p:cNvCxnSpPr/>
          <p:nvPr/>
        </p:nvCxnSpPr>
        <p:spPr>
          <a:xfrm flipH="1" rot="10800000">
            <a:off x="5902538" y="27847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39"/>
          <p:cNvCxnSpPr/>
          <p:nvPr/>
        </p:nvCxnSpPr>
        <p:spPr>
          <a:xfrm flipH="1" rot="10800000">
            <a:off x="5902538" y="21586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39"/>
          <p:cNvCxnSpPr/>
          <p:nvPr/>
        </p:nvCxnSpPr>
        <p:spPr>
          <a:xfrm flipH="1" rot="10800000">
            <a:off x="5902538" y="15322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0" name="Google Shape;1360;p39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1" name="Google Shape;1361;p39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2" name="Google Shape;1362;p39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3" name="Google Shape;1363;p39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4" name="Google Shape;1364;p39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5" name="Google Shape;1365;p39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6" name="Google Shape;1366;p39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1" name="Google Shape;1341;p39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7" name="Google Shape;1367;p39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8" name="Google Shape;1368;p39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9" name="Google Shape;1369;p39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6" name="Google Shape;1316;p39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70" name="Google Shape;1370;p39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71" name="Google Shape;1371;p39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72" name="Google Shape;1372;p39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5" name="Google Shape;1315;p39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73" name="Google Shape;1373;p39"/>
          <p:cNvSpPr/>
          <p:nvPr/>
        </p:nvSpPr>
        <p:spPr>
          <a:xfrm>
            <a:off x="2005350" y="4483875"/>
            <a:ext cx="51333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recompute activations from checkpoint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74" name="Google Shape;1374;p39"/>
          <p:cNvCxnSpPr/>
          <p:nvPr/>
        </p:nvCxnSpPr>
        <p:spPr>
          <a:xfrm rot="10800000">
            <a:off x="7399825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0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80" name="Google Shape;1380;p40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81" name="Google Shape;1381;p40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82" name="Google Shape;1382;p40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83" name="Google Shape;1383;p40"/>
          <p:cNvCxnSpPr>
            <a:stCxn id="1379" idx="6"/>
          </p:cNvCxnSpPr>
          <p:nvPr/>
        </p:nvCxnSpPr>
        <p:spPr>
          <a:xfrm>
            <a:off x="1646213" y="1521807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40"/>
          <p:cNvCxnSpPr>
            <a:stCxn id="1380" idx="6"/>
          </p:cNvCxnSpPr>
          <p:nvPr/>
        </p:nvCxnSpPr>
        <p:spPr>
          <a:xfrm flipH="1" rot="10800000">
            <a:off x="1646213" y="15216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40"/>
          <p:cNvCxnSpPr>
            <a:stCxn id="1381" idx="6"/>
          </p:cNvCxnSpPr>
          <p:nvPr/>
        </p:nvCxnSpPr>
        <p:spPr>
          <a:xfrm flipH="1" rot="10800000">
            <a:off x="1646213" y="21479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40"/>
          <p:cNvCxnSpPr>
            <a:stCxn id="1381" idx="6"/>
          </p:cNvCxnSpPr>
          <p:nvPr/>
        </p:nvCxnSpPr>
        <p:spPr>
          <a:xfrm flipH="1" rot="10800000">
            <a:off x="1646213" y="152181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40"/>
          <p:cNvCxnSpPr>
            <a:stCxn id="1381" idx="6"/>
          </p:cNvCxnSpPr>
          <p:nvPr/>
        </p:nvCxnSpPr>
        <p:spPr>
          <a:xfrm>
            <a:off x="1646213" y="277431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40"/>
          <p:cNvCxnSpPr>
            <a:stCxn id="1381" idx="6"/>
          </p:cNvCxnSpPr>
          <p:nvPr/>
        </p:nvCxnSpPr>
        <p:spPr>
          <a:xfrm>
            <a:off x="1646213" y="27743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40"/>
          <p:cNvCxnSpPr>
            <a:stCxn id="1379" idx="6"/>
          </p:cNvCxnSpPr>
          <p:nvPr/>
        </p:nvCxnSpPr>
        <p:spPr>
          <a:xfrm>
            <a:off x="1646213" y="1521807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40"/>
          <p:cNvCxnSpPr>
            <a:stCxn id="1379" idx="6"/>
          </p:cNvCxnSpPr>
          <p:nvPr/>
        </p:nvCxnSpPr>
        <p:spPr>
          <a:xfrm>
            <a:off x="1646213" y="1521807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40"/>
          <p:cNvCxnSpPr>
            <a:stCxn id="1380" idx="6"/>
          </p:cNvCxnSpPr>
          <p:nvPr/>
        </p:nvCxnSpPr>
        <p:spPr>
          <a:xfrm>
            <a:off x="1646213" y="214806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40"/>
          <p:cNvCxnSpPr>
            <a:stCxn id="1380" idx="6"/>
          </p:cNvCxnSpPr>
          <p:nvPr/>
        </p:nvCxnSpPr>
        <p:spPr>
          <a:xfrm>
            <a:off x="1646213" y="21480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3" name="Google Shape;1393;p40"/>
          <p:cNvCxnSpPr/>
          <p:nvPr/>
        </p:nvCxnSpPr>
        <p:spPr>
          <a:xfrm>
            <a:off x="1646213" y="214791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4" name="Google Shape;1394;p40"/>
          <p:cNvCxnSpPr>
            <a:stCxn id="1395" idx="6"/>
            <a:endCxn id="1396" idx="2"/>
          </p:cNvCxnSpPr>
          <p:nvPr/>
        </p:nvCxnSpPr>
        <p:spPr>
          <a:xfrm>
            <a:off x="1646213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7" name="Google Shape;1397;p40"/>
          <p:cNvCxnSpPr>
            <a:stCxn id="1382" idx="6"/>
          </p:cNvCxnSpPr>
          <p:nvPr/>
        </p:nvCxnSpPr>
        <p:spPr>
          <a:xfrm flipH="1" rot="10800000">
            <a:off x="1646213" y="2774174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8" name="Google Shape;1398;p40"/>
          <p:cNvCxnSpPr>
            <a:stCxn id="1382" idx="6"/>
          </p:cNvCxnSpPr>
          <p:nvPr/>
        </p:nvCxnSpPr>
        <p:spPr>
          <a:xfrm flipH="1" rot="10800000">
            <a:off x="1646213" y="2148074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40"/>
          <p:cNvCxnSpPr>
            <a:stCxn id="1382" idx="6"/>
          </p:cNvCxnSpPr>
          <p:nvPr/>
        </p:nvCxnSpPr>
        <p:spPr>
          <a:xfrm flipH="1" rot="10800000">
            <a:off x="1646213" y="1521674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0" name="Google Shape;1400;p40"/>
          <p:cNvSpPr/>
          <p:nvPr/>
        </p:nvSpPr>
        <p:spPr>
          <a:xfrm>
            <a:off x="515250" y="3883350"/>
            <a:ext cx="8113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1" name="Google Shape;1401;p40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2" name="Google Shape;1402;p40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3" name="Google Shape;1403;p40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4" name="Google Shape;1404;p40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5" name="Google Shape;1405;p40"/>
          <p:cNvSpPr/>
          <p:nvPr/>
        </p:nvSpPr>
        <p:spPr>
          <a:xfrm>
            <a:off x="7497788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6" name="Google Shape;1406;p40"/>
          <p:cNvSpPr/>
          <p:nvPr/>
        </p:nvSpPr>
        <p:spPr>
          <a:xfrm>
            <a:off x="7497788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7" name="Google Shape;1407;p40"/>
          <p:cNvSpPr/>
          <p:nvPr/>
        </p:nvSpPr>
        <p:spPr>
          <a:xfrm>
            <a:off x="7497788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8" name="Google Shape;1408;p40"/>
          <p:cNvSpPr/>
          <p:nvPr/>
        </p:nvSpPr>
        <p:spPr>
          <a:xfrm>
            <a:off x="7497788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09" name="Google Shape;1409;p40"/>
          <p:cNvCxnSpPr/>
          <p:nvPr/>
        </p:nvCxnSpPr>
        <p:spPr>
          <a:xfrm>
            <a:off x="3787163" y="15217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40"/>
          <p:cNvCxnSpPr/>
          <p:nvPr/>
        </p:nvCxnSpPr>
        <p:spPr>
          <a:xfrm flipH="1" rot="10800000">
            <a:off x="3787163" y="15215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40"/>
          <p:cNvCxnSpPr/>
          <p:nvPr/>
        </p:nvCxnSpPr>
        <p:spPr>
          <a:xfrm flipH="1" rot="10800000">
            <a:off x="3787163" y="21478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40"/>
          <p:cNvCxnSpPr/>
          <p:nvPr/>
        </p:nvCxnSpPr>
        <p:spPr>
          <a:xfrm flipH="1" rot="10800000">
            <a:off x="3787163" y="15217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p40"/>
          <p:cNvCxnSpPr/>
          <p:nvPr/>
        </p:nvCxnSpPr>
        <p:spPr>
          <a:xfrm>
            <a:off x="3787163" y="27742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4" name="Google Shape;1414;p40"/>
          <p:cNvCxnSpPr/>
          <p:nvPr/>
        </p:nvCxnSpPr>
        <p:spPr>
          <a:xfrm>
            <a:off x="3787163" y="27742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5" name="Google Shape;1415;p40"/>
          <p:cNvCxnSpPr/>
          <p:nvPr/>
        </p:nvCxnSpPr>
        <p:spPr>
          <a:xfrm>
            <a:off x="3787163" y="15217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6" name="Google Shape;1416;p40"/>
          <p:cNvCxnSpPr/>
          <p:nvPr/>
        </p:nvCxnSpPr>
        <p:spPr>
          <a:xfrm>
            <a:off x="3787163" y="15217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40"/>
          <p:cNvCxnSpPr/>
          <p:nvPr/>
        </p:nvCxnSpPr>
        <p:spPr>
          <a:xfrm>
            <a:off x="3787163" y="21479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40"/>
          <p:cNvCxnSpPr/>
          <p:nvPr/>
        </p:nvCxnSpPr>
        <p:spPr>
          <a:xfrm>
            <a:off x="3787163" y="21479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40"/>
          <p:cNvCxnSpPr/>
          <p:nvPr/>
        </p:nvCxnSpPr>
        <p:spPr>
          <a:xfrm>
            <a:off x="3787163" y="21478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0" name="Google Shape;1420;p40"/>
          <p:cNvCxnSpPr>
            <a:stCxn id="1396" idx="6"/>
            <a:endCxn id="1421" idx="2"/>
          </p:cNvCxnSpPr>
          <p:nvPr/>
        </p:nvCxnSpPr>
        <p:spPr>
          <a:xfrm>
            <a:off x="3761588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40"/>
          <p:cNvCxnSpPr/>
          <p:nvPr/>
        </p:nvCxnSpPr>
        <p:spPr>
          <a:xfrm flipH="1" rot="10800000">
            <a:off x="3787163" y="27740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3" name="Google Shape;1423;p40"/>
          <p:cNvCxnSpPr/>
          <p:nvPr/>
        </p:nvCxnSpPr>
        <p:spPr>
          <a:xfrm flipH="1" rot="10800000">
            <a:off x="3787163" y="21479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4" name="Google Shape;1424;p40"/>
          <p:cNvCxnSpPr/>
          <p:nvPr/>
        </p:nvCxnSpPr>
        <p:spPr>
          <a:xfrm flipH="1" rot="10800000">
            <a:off x="3787163" y="15215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40"/>
          <p:cNvCxnSpPr/>
          <p:nvPr/>
        </p:nvCxnSpPr>
        <p:spPr>
          <a:xfrm>
            <a:off x="5902538" y="15324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6" name="Google Shape;1426;p40"/>
          <p:cNvCxnSpPr/>
          <p:nvPr/>
        </p:nvCxnSpPr>
        <p:spPr>
          <a:xfrm flipH="1" rot="10800000">
            <a:off x="5902538" y="15322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40"/>
          <p:cNvCxnSpPr/>
          <p:nvPr/>
        </p:nvCxnSpPr>
        <p:spPr>
          <a:xfrm flipH="1" rot="10800000">
            <a:off x="5902538" y="21585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p40"/>
          <p:cNvCxnSpPr/>
          <p:nvPr/>
        </p:nvCxnSpPr>
        <p:spPr>
          <a:xfrm flipH="1" rot="10800000">
            <a:off x="5902538" y="15324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40"/>
          <p:cNvCxnSpPr/>
          <p:nvPr/>
        </p:nvCxnSpPr>
        <p:spPr>
          <a:xfrm>
            <a:off x="5902538" y="27849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40"/>
          <p:cNvCxnSpPr/>
          <p:nvPr/>
        </p:nvCxnSpPr>
        <p:spPr>
          <a:xfrm>
            <a:off x="5902538" y="27849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40"/>
          <p:cNvCxnSpPr/>
          <p:nvPr/>
        </p:nvCxnSpPr>
        <p:spPr>
          <a:xfrm>
            <a:off x="5902538" y="15324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2" name="Google Shape;1432;p40"/>
          <p:cNvCxnSpPr/>
          <p:nvPr/>
        </p:nvCxnSpPr>
        <p:spPr>
          <a:xfrm>
            <a:off x="5902538" y="15324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3" name="Google Shape;1433;p40"/>
          <p:cNvCxnSpPr/>
          <p:nvPr/>
        </p:nvCxnSpPr>
        <p:spPr>
          <a:xfrm>
            <a:off x="5902538" y="21586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p40"/>
          <p:cNvCxnSpPr/>
          <p:nvPr/>
        </p:nvCxnSpPr>
        <p:spPr>
          <a:xfrm>
            <a:off x="5902538" y="21586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5" name="Google Shape;1435;p40"/>
          <p:cNvCxnSpPr/>
          <p:nvPr/>
        </p:nvCxnSpPr>
        <p:spPr>
          <a:xfrm>
            <a:off x="5902538" y="21585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40"/>
          <p:cNvCxnSpPr>
            <a:stCxn id="1421" idx="6"/>
            <a:endCxn id="1408" idx="2"/>
          </p:cNvCxnSpPr>
          <p:nvPr/>
        </p:nvCxnSpPr>
        <p:spPr>
          <a:xfrm>
            <a:off x="5876963" y="3400574"/>
            <a:ext cx="1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40"/>
          <p:cNvCxnSpPr/>
          <p:nvPr/>
        </p:nvCxnSpPr>
        <p:spPr>
          <a:xfrm flipH="1" rot="10800000">
            <a:off x="5902538" y="27847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p40"/>
          <p:cNvCxnSpPr/>
          <p:nvPr/>
        </p:nvCxnSpPr>
        <p:spPr>
          <a:xfrm flipH="1" rot="10800000">
            <a:off x="5902538" y="21586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9" name="Google Shape;1439;p40"/>
          <p:cNvCxnSpPr/>
          <p:nvPr/>
        </p:nvCxnSpPr>
        <p:spPr>
          <a:xfrm flipH="1" rot="10800000">
            <a:off x="5902538" y="15322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40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1" name="Google Shape;1441;p40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2" name="Google Shape;1442;p40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3" name="Google Shape;1443;p40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4" name="Google Shape;1444;p40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5" name="Google Shape;1445;p40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6" name="Google Shape;1446;p40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1" name="Google Shape;1421;p40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7" name="Google Shape;1447;p40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8" name="Google Shape;1448;p40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9" name="Google Shape;1449;p40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6" name="Google Shape;1396;p40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0" name="Google Shape;1450;p40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1" name="Google Shape;1451;p40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2" name="Google Shape;1452;p40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5" name="Google Shape;1395;p40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3" name="Google Shape;1453;p40"/>
          <p:cNvSpPr/>
          <p:nvPr/>
        </p:nvSpPr>
        <p:spPr>
          <a:xfrm>
            <a:off x="2266650" y="4483875"/>
            <a:ext cx="46107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backpropagate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54" name="Google Shape;1454;p40"/>
          <p:cNvCxnSpPr/>
          <p:nvPr/>
        </p:nvCxnSpPr>
        <p:spPr>
          <a:xfrm rot="10800000">
            <a:off x="7399825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41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60" name="Google Shape;1460;p41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61" name="Google Shape;1461;p41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62" name="Google Shape;1462;p41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63" name="Google Shape;1463;p41"/>
          <p:cNvCxnSpPr>
            <a:stCxn id="1459" idx="6"/>
          </p:cNvCxnSpPr>
          <p:nvPr/>
        </p:nvCxnSpPr>
        <p:spPr>
          <a:xfrm>
            <a:off x="1646213" y="1521807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4" name="Google Shape;1464;p41"/>
          <p:cNvCxnSpPr>
            <a:stCxn id="1460" idx="6"/>
          </p:cNvCxnSpPr>
          <p:nvPr/>
        </p:nvCxnSpPr>
        <p:spPr>
          <a:xfrm flipH="1" rot="10800000">
            <a:off x="1646213" y="15216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p41"/>
          <p:cNvCxnSpPr>
            <a:stCxn id="1461" idx="6"/>
          </p:cNvCxnSpPr>
          <p:nvPr/>
        </p:nvCxnSpPr>
        <p:spPr>
          <a:xfrm flipH="1" rot="10800000">
            <a:off x="1646213" y="21479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41"/>
          <p:cNvCxnSpPr>
            <a:stCxn id="1461" idx="6"/>
          </p:cNvCxnSpPr>
          <p:nvPr/>
        </p:nvCxnSpPr>
        <p:spPr>
          <a:xfrm flipH="1" rot="10800000">
            <a:off x="1646213" y="152181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41"/>
          <p:cNvCxnSpPr>
            <a:stCxn id="1461" idx="6"/>
          </p:cNvCxnSpPr>
          <p:nvPr/>
        </p:nvCxnSpPr>
        <p:spPr>
          <a:xfrm>
            <a:off x="1646213" y="277431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41"/>
          <p:cNvCxnSpPr>
            <a:stCxn id="1461" idx="6"/>
          </p:cNvCxnSpPr>
          <p:nvPr/>
        </p:nvCxnSpPr>
        <p:spPr>
          <a:xfrm>
            <a:off x="1646213" y="27743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p41"/>
          <p:cNvCxnSpPr>
            <a:stCxn id="1459" idx="6"/>
          </p:cNvCxnSpPr>
          <p:nvPr/>
        </p:nvCxnSpPr>
        <p:spPr>
          <a:xfrm>
            <a:off x="1646213" y="1521807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0" name="Google Shape;1470;p41"/>
          <p:cNvCxnSpPr>
            <a:stCxn id="1459" idx="6"/>
          </p:cNvCxnSpPr>
          <p:nvPr/>
        </p:nvCxnSpPr>
        <p:spPr>
          <a:xfrm>
            <a:off x="1646213" y="1521807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1" name="Google Shape;1471;p41"/>
          <p:cNvCxnSpPr>
            <a:stCxn id="1460" idx="6"/>
          </p:cNvCxnSpPr>
          <p:nvPr/>
        </p:nvCxnSpPr>
        <p:spPr>
          <a:xfrm>
            <a:off x="1646213" y="214806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41"/>
          <p:cNvCxnSpPr>
            <a:stCxn id="1460" idx="6"/>
          </p:cNvCxnSpPr>
          <p:nvPr/>
        </p:nvCxnSpPr>
        <p:spPr>
          <a:xfrm>
            <a:off x="1646213" y="21480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41"/>
          <p:cNvCxnSpPr/>
          <p:nvPr/>
        </p:nvCxnSpPr>
        <p:spPr>
          <a:xfrm>
            <a:off x="1646213" y="214791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41"/>
          <p:cNvCxnSpPr>
            <a:stCxn id="1475" idx="6"/>
            <a:endCxn id="1476" idx="2"/>
          </p:cNvCxnSpPr>
          <p:nvPr/>
        </p:nvCxnSpPr>
        <p:spPr>
          <a:xfrm>
            <a:off x="1646213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41"/>
          <p:cNvCxnSpPr>
            <a:stCxn id="1462" idx="6"/>
          </p:cNvCxnSpPr>
          <p:nvPr/>
        </p:nvCxnSpPr>
        <p:spPr>
          <a:xfrm flipH="1" rot="10800000">
            <a:off x="1646213" y="2774174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41"/>
          <p:cNvCxnSpPr>
            <a:stCxn id="1462" idx="6"/>
          </p:cNvCxnSpPr>
          <p:nvPr/>
        </p:nvCxnSpPr>
        <p:spPr>
          <a:xfrm flipH="1" rot="10800000">
            <a:off x="1646213" y="2148074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41"/>
          <p:cNvCxnSpPr>
            <a:stCxn id="1462" idx="6"/>
          </p:cNvCxnSpPr>
          <p:nvPr/>
        </p:nvCxnSpPr>
        <p:spPr>
          <a:xfrm flipH="1" rot="10800000">
            <a:off x="1646213" y="1521674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0" name="Google Shape;1480;p41"/>
          <p:cNvSpPr/>
          <p:nvPr/>
        </p:nvSpPr>
        <p:spPr>
          <a:xfrm>
            <a:off x="515250" y="3883350"/>
            <a:ext cx="8113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1" name="Google Shape;1481;p41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2" name="Google Shape;1482;p41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3" name="Google Shape;1483;p41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4" name="Google Shape;1484;p41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5" name="Google Shape;1485;p41"/>
          <p:cNvSpPr/>
          <p:nvPr/>
        </p:nvSpPr>
        <p:spPr>
          <a:xfrm>
            <a:off x="7497788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6" name="Google Shape;1486;p41"/>
          <p:cNvSpPr/>
          <p:nvPr/>
        </p:nvSpPr>
        <p:spPr>
          <a:xfrm>
            <a:off x="7497788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7" name="Google Shape;1487;p41"/>
          <p:cNvSpPr/>
          <p:nvPr/>
        </p:nvSpPr>
        <p:spPr>
          <a:xfrm>
            <a:off x="7497788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8" name="Google Shape;1488;p41"/>
          <p:cNvSpPr/>
          <p:nvPr/>
        </p:nvSpPr>
        <p:spPr>
          <a:xfrm>
            <a:off x="7497788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9" name="Google Shape;1489;p41"/>
          <p:cNvCxnSpPr/>
          <p:nvPr/>
        </p:nvCxnSpPr>
        <p:spPr>
          <a:xfrm>
            <a:off x="3787163" y="15217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p41"/>
          <p:cNvCxnSpPr/>
          <p:nvPr/>
        </p:nvCxnSpPr>
        <p:spPr>
          <a:xfrm flipH="1" rot="10800000">
            <a:off x="3787163" y="15215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1" name="Google Shape;1491;p41"/>
          <p:cNvCxnSpPr/>
          <p:nvPr/>
        </p:nvCxnSpPr>
        <p:spPr>
          <a:xfrm flipH="1" rot="10800000">
            <a:off x="3787163" y="21478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2" name="Google Shape;1492;p41"/>
          <p:cNvCxnSpPr/>
          <p:nvPr/>
        </p:nvCxnSpPr>
        <p:spPr>
          <a:xfrm flipH="1" rot="10800000">
            <a:off x="3787163" y="15217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3" name="Google Shape;1493;p41"/>
          <p:cNvCxnSpPr/>
          <p:nvPr/>
        </p:nvCxnSpPr>
        <p:spPr>
          <a:xfrm>
            <a:off x="3787163" y="27742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4" name="Google Shape;1494;p41"/>
          <p:cNvCxnSpPr/>
          <p:nvPr/>
        </p:nvCxnSpPr>
        <p:spPr>
          <a:xfrm>
            <a:off x="3787163" y="27742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5" name="Google Shape;1495;p41"/>
          <p:cNvCxnSpPr/>
          <p:nvPr/>
        </p:nvCxnSpPr>
        <p:spPr>
          <a:xfrm>
            <a:off x="3787163" y="15217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p41"/>
          <p:cNvCxnSpPr/>
          <p:nvPr/>
        </p:nvCxnSpPr>
        <p:spPr>
          <a:xfrm>
            <a:off x="3787163" y="15217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p41"/>
          <p:cNvCxnSpPr/>
          <p:nvPr/>
        </p:nvCxnSpPr>
        <p:spPr>
          <a:xfrm>
            <a:off x="3787163" y="21479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41"/>
          <p:cNvCxnSpPr/>
          <p:nvPr/>
        </p:nvCxnSpPr>
        <p:spPr>
          <a:xfrm>
            <a:off x="3787163" y="21479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9" name="Google Shape;1499;p41"/>
          <p:cNvCxnSpPr/>
          <p:nvPr/>
        </p:nvCxnSpPr>
        <p:spPr>
          <a:xfrm>
            <a:off x="3787163" y="21478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0" name="Google Shape;1500;p41"/>
          <p:cNvCxnSpPr>
            <a:stCxn id="1476" idx="6"/>
            <a:endCxn id="1501" idx="2"/>
          </p:cNvCxnSpPr>
          <p:nvPr/>
        </p:nvCxnSpPr>
        <p:spPr>
          <a:xfrm>
            <a:off x="3761588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2" name="Google Shape;1502;p41"/>
          <p:cNvCxnSpPr/>
          <p:nvPr/>
        </p:nvCxnSpPr>
        <p:spPr>
          <a:xfrm flipH="1" rot="10800000">
            <a:off x="3787163" y="27740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3" name="Google Shape;1503;p41"/>
          <p:cNvCxnSpPr/>
          <p:nvPr/>
        </p:nvCxnSpPr>
        <p:spPr>
          <a:xfrm flipH="1" rot="10800000">
            <a:off x="3787163" y="21479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41"/>
          <p:cNvCxnSpPr/>
          <p:nvPr/>
        </p:nvCxnSpPr>
        <p:spPr>
          <a:xfrm flipH="1" rot="10800000">
            <a:off x="3787163" y="15215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5" name="Google Shape;1505;p41"/>
          <p:cNvCxnSpPr/>
          <p:nvPr/>
        </p:nvCxnSpPr>
        <p:spPr>
          <a:xfrm>
            <a:off x="5902538" y="15324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6" name="Google Shape;1506;p41"/>
          <p:cNvCxnSpPr/>
          <p:nvPr/>
        </p:nvCxnSpPr>
        <p:spPr>
          <a:xfrm flipH="1" rot="10800000">
            <a:off x="5902538" y="15322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7" name="Google Shape;1507;p41"/>
          <p:cNvCxnSpPr/>
          <p:nvPr/>
        </p:nvCxnSpPr>
        <p:spPr>
          <a:xfrm flipH="1" rot="10800000">
            <a:off x="5902538" y="21585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8" name="Google Shape;1508;p41"/>
          <p:cNvCxnSpPr/>
          <p:nvPr/>
        </p:nvCxnSpPr>
        <p:spPr>
          <a:xfrm flipH="1" rot="10800000">
            <a:off x="5902538" y="15324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9" name="Google Shape;1509;p41"/>
          <p:cNvCxnSpPr/>
          <p:nvPr/>
        </p:nvCxnSpPr>
        <p:spPr>
          <a:xfrm>
            <a:off x="5902538" y="27849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0" name="Google Shape;1510;p41"/>
          <p:cNvCxnSpPr/>
          <p:nvPr/>
        </p:nvCxnSpPr>
        <p:spPr>
          <a:xfrm>
            <a:off x="5902538" y="27849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1" name="Google Shape;1511;p41"/>
          <p:cNvCxnSpPr/>
          <p:nvPr/>
        </p:nvCxnSpPr>
        <p:spPr>
          <a:xfrm>
            <a:off x="5902538" y="15324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2" name="Google Shape;1512;p41"/>
          <p:cNvCxnSpPr/>
          <p:nvPr/>
        </p:nvCxnSpPr>
        <p:spPr>
          <a:xfrm>
            <a:off x="5902538" y="15324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3" name="Google Shape;1513;p41"/>
          <p:cNvCxnSpPr/>
          <p:nvPr/>
        </p:nvCxnSpPr>
        <p:spPr>
          <a:xfrm>
            <a:off x="5902538" y="21586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p41"/>
          <p:cNvCxnSpPr/>
          <p:nvPr/>
        </p:nvCxnSpPr>
        <p:spPr>
          <a:xfrm>
            <a:off x="5902538" y="21586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p41"/>
          <p:cNvCxnSpPr/>
          <p:nvPr/>
        </p:nvCxnSpPr>
        <p:spPr>
          <a:xfrm>
            <a:off x="5902538" y="21585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6" name="Google Shape;1516;p41"/>
          <p:cNvCxnSpPr>
            <a:stCxn id="1501" idx="6"/>
            <a:endCxn id="1488" idx="2"/>
          </p:cNvCxnSpPr>
          <p:nvPr/>
        </p:nvCxnSpPr>
        <p:spPr>
          <a:xfrm>
            <a:off x="5876963" y="3400574"/>
            <a:ext cx="1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7" name="Google Shape;1517;p41"/>
          <p:cNvCxnSpPr/>
          <p:nvPr/>
        </p:nvCxnSpPr>
        <p:spPr>
          <a:xfrm flipH="1" rot="10800000">
            <a:off x="5902538" y="27847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8" name="Google Shape;1518;p41"/>
          <p:cNvCxnSpPr/>
          <p:nvPr/>
        </p:nvCxnSpPr>
        <p:spPr>
          <a:xfrm flipH="1" rot="10800000">
            <a:off x="5902538" y="21586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41"/>
          <p:cNvCxnSpPr/>
          <p:nvPr/>
        </p:nvCxnSpPr>
        <p:spPr>
          <a:xfrm flipH="1" rot="10800000">
            <a:off x="5902538" y="15322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0" name="Google Shape;1520;p41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21" name="Google Shape;1521;p41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22" name="Google Shape;1522;p41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23" name="Google Shape;1523;p41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24" name="Google Shape;1524;p41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25" name="Google Shape;1525;p41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26" name="Google Shape;1526;p41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01" name="Google Shape;1501;p41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27" name="Google Shape;1527;p41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28" name="Google Shape;1528;p41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29" name="Google Shape;1529;p41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76" name="Google Shape;1476;p41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0" name="Google Shape;1530;p41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1" name="Google Shape;1531;p41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2" name="Google Shape;1532;p41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75" name="Google Shape;1475;p41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3" name="Google Shape;1533;p41"/>
          <p:cNvSpPr/>
          <p:nvPr/>
        </p:nvSpPr>
        <p:spPr>
          <a:xfrm>
            <a:off x="2266650" y="4483875"/>
            <a:ext cx="46107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backpropagate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4" name="Google Shape;1534;p41"/>
          <p:cNvCxnSpPr/>
          <p:nvPr/>
        </p:nvCxnSpPr>
        <p:spPr>
          <a:xfrm rot="10800000">
            <a:off x="7399825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92" y="2111488"/>
            <a:ext cx="8222625" cy="9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0" y="4774200"/>
            <a:ext cx="439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Credit: Chuan Li, 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https://lambdalabs.com/blog/demystifying-gpt-3/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752753" y="2387100"/>
            <a:ext cx="29364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5227200" y="3304800"/>
            <a:ext cx="31464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need distributed training!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Google Shape;76;p15"/>
          <p:cNvCxnSpPr>
            <a:stCxn id="74" idx="2"/>
            <a:endCxn id="75" idx="0"/>
          </p:cNvCxnSpPr>
          <p:nvPr/>
        </p:nvCxnSpPr>
        <p:spPr>
          <a:xfrm flipH="1" rot="-5400000">
            <a:off x="5736503" y="2240850"/>
            <a:ext cx="548400" cy="1579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2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40" name="Google Shape;1540;p42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41" name="Google Shape;1541;p42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42" name="Google Shape;1542;p42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3" name="Google Shape;1543;p42"/>
          <p:cNvCxnSpPr>
            <a:stCxn id="1539" idx="6"/>
          </p:cNvCxnSpPr>
          <p:nvPr/>
        </p:nvCxnSpPr>
        <p:spPr>
          <a:xfrm>
            <a:off x="1646213" y="1521807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4" name="Google Shape;1544;p42"/>
          <p:cNvCxnSpPr>
            <a:stCxn id="1540" idx="6"/>
          </p:cNvCxnSpPr>
          <p:nvPr/>
        </p:nvCxnSpPr>
        <p:spPr>
          <a:xfrm flipH="1" rot="10800000">
            <a:off x="1646213" y="15216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42"/>
          <p:cNvCxnSpPr>
            <a:stCxn id="1541" idx="6"/>
          </p:cNvCxnSpPr>
          <p:nvPr/>
        </p:nvCxnSpPr>
        <p:spPr>
          <a:xfrm flipH="1" rot="10800000">
            <a:off x="1646213" y="21479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42"/>
          <p:cNvCxnSpPr>
            <a:stCxn id="1541" idx="6"/>
          </p:cNvCxnSpPr>
          <p:nvPr/>
        </p:nvCxnSpPr>
        <p:spPr>
          <a:xfrm flipH="1" rot="10800000">
            <a:off x="1646213" y="152181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p42"/>
          <p:cNvCxnSpPr>
            <a:stCxn id="1541" idx="6"/>
          </p:cNvCxnSpPr>
          <p:nvPr/>
        </p:nvCxnSpPr>
        <p:spPr>
          <a:xfrm>
            <a:off x="1646213" y="277431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p42"/>
          <p:cNvCxnSpPr>
            <a:stCxn id="1541" idx="6"/>
          </p:cNvCxnSpPr>
          <p:nvPr/>
        </p:nvCxnSpPr>
        <p:spPr>
          <a:xfrm>
            <a:off x="1646213" y="27743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42"/>
          <p:cNvCxnSpPr>
            <a:stCxn id="1539" idx="6"/>
          </p:cNvCxnSpPr>
          <p:nvPr/>
        </p:nvCxnSpPr>
        <p:spPr>
          <a:xfrm>
            <a:off x="1646213" y="1521807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0" name="Google Shape;1550;p42"/>
          <p:cNvCxnSpPr>
            <a:stCxn id="1539" idx="6"/>
          </p:cNvCxnSpPr>
          <p:nvPr/>
        </p:nvCxnSpPr>
        <p:spPr>
          <a:xfrm>
            <a:off x="1646213" y="1521807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1" name="Google Shape;1551;p42"/>
          <p:cNvCxnSpPr>
            <a:stCxn id="1540" idx="6"/>
          </p:cNvCxnSpPr>
          <p:nvPr/>
        </p:nvCxnSpPr>
        <p:spPr>
          <a:xfrm>
            <a:off x="1646213" y="214806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2" name="Google Shape;1552;p42"/>
          <p:cNvCxnSpPr>
            <a:stCxn id="1540" idx="6"/>
          </p:cNvCxnSpPr>
          <p:nvPr/>
        </p:nvCxnSpPr>
        <p:spPr>
          <a:xfrm>
            <a:off x="1646213" y="21480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3" name="Google Shape;1553;p42"/>
          <p:cNvCxnSpPr/>
          <p:nvPr/>
        </p:nvCxnSpPr>
        <p:spPr>
          <a:xfrm>
            <a:off x="1646213" y="214791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p42"/>
          <p:cNvCxnSpPr>
            <a:stCxn id="1555" idx="6"/>
            <a:endCxn id="1556" idx="2"/>
          </p:cNvCxnSpPr>
          <p:nvPr/>
        </p:nvCxnSpPr>
        <p:spPr>
          <a:xfrm>
            <a:off x="1646213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7" name="Google Shape;1557;p42"/>
          <p:cNvCxnSpPr>
            <a:stCxn id="1542" idx="6"/>
          </p:cNvCxnSpPr>
          <p:nvPr/>
        </p:nvCxnSpPr>
        <p:spPr>
          <a:xfrm flipH="1" rot="10800000">
            <a:off x="1646213" y="2774174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42"/>
          <p:cNvCxnSpPr>
            <a:stCxn id="1542" idx="6"/>
          </p:cNvCxnSpPr>
          <p:nvPr/>
        </p:nvCxnSpPr>
        <p:spPr>
          <a:xfrm flipH="1" rot="10800000">
            <a:off x="1646213" y="2148074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p42"/>
          <p:cNvCxnSpPr>
            <a:stCxn id="1542" idx="6"/>
          </p:cNvCxnSpPr>
          <p:nvPr/>
        </p:nvCxnSpPr>
        <p:spPr>
          <a:xfrm flipH="1" rot="10800000">
            <a:off x="1646213" y="1521674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0" name="Google Shape;1560;p42"/>
          <p:cNvSpPr/>
          <p:nvPr/>
        </p:nvSpPr>
        <p:spPr>
          <a:xfrm>
            <a:off x="515250" y="3883350"/>
            <a:ext cx="8113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1" name="Google Shape;1561;p42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2" name="Google Shape;1562;p42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3" name="Google Shape;1563;p42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4" name="Google Shape;1564;p42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5" name="Google Shape;1565;p42"/>
          <p:cNvSpPr/>
          <p:nvPr/>
        </p:nvSpPr>
        <p:spPr>
          <a:xfrm>
            <a:off x="7497788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6" name="Google Shape;1566;p42"/>
          <p:cNvSpPr/>
          <p:nvPr/>
        </p:nvSpPr>
        <p:spPr>
          <a:xfrm>
            <a:off x="7497788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7" name="Google Shape;1567;p42"/>
          <p:cNvSpPr/>
          <p:nvPr/>
        </p:nvSpPr>
        <p:spPr>
          <a:xfrm>
            <a:off x="7497788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8" name="Google Shape;1568;p42"/>
          <p:cNvSpPr/>
          <p:nvPr/>
        </p:nvSpPr>
        <p:spPr>
          <a:xfrm>
            <a:off x="7497788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69" name="Google Shape;1569;p42"/>
          <p:cNvCxnSpPr/>
          <p:nvPr/>
        </p:nvCxnSpPr>
        <p:spPr>
          <a:xfrm>
            <a:off x="3787163" y="15217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0" name="Google Shape;1570;p42"/>
          <p:cNvCxnSpPr/>
          <p:nvPr/>
        </p:nvCxnSpPr>
        <p:spPr>
          <a:xfrm flipH="1" rot="10800000">
            <a:off x="3787163" y="15215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1" name="Google Shape;1571;p42"/>
          <p:cNvCxnSpPr/>
          <p:nvPr/>
        </p:nvCxnSpPr>
        <p:spPr>
          <a:xfrm flipH="1" rot="10800000">
            <a:off x="3787163" y="21478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2" name="Google Shape;1572;p42"/>
          <p:cNvCxnSpPr/>
          <p:nvPr/>
        </p:nvCxnSpPr>
        <p:spPr>
          <a:xfrm flipH="1" rot="10800000">
            <a:off x="3787163" y="15217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42"/>
          <p:cNvCxnSpPr/>
          <p:nvPr/>
        </p:nvCxnSpPr>
        <p:spPr>
          <a:xfrm>
            <a:off x="3787163" y="27742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4" name="Google Shape;1574;p42"/>
          <p:cNvCxnSpPr/>
          <p:nvPr/>
        </p:nvCxnSpPr>
        <p:spPr>
          <a:xfrm>
            <a:off x="3787163" y="27742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5" name="Google Shape;1575;p42"/>
          <p:cNvCxnSpPr/>
          <p:nvPr/>
        </p:nvCxnSpPr>
        <p:spPr>
          <a:xfrm>
            <a:off x="3787163" y="15217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42"/>
          <p:cNvCxnSpPr/>
          <p:nvPr/>
        </p:nvCxnSpPr>
        <p:spPr>
          <a:xfrm>
            <a:off x="3787163" y="15217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7" name="Google Shape;1577;p42"/>
          <p:cNvCxnSpPr/>
          <p:nvPr/>
        </p:nvCxnSpPr>
        <p:spPr>
          <a:xfrm>
            <a:off x="3787163" y="21479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8" name="Google Shape;1578;p42"/>
          <p:cNvCxnSpPr/>
          <p:nvPr/>
        </p:nvCxnSpPr>
        <p:spPr>
          <a:xfrm>
            <a:off x="3787163" y="21479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42"/>
          <p:cNvCxnSpPr/>
          <p:nvPr/>
        </p:nvCxnSpPr>
        <p:spPr>
          <a:xfrm>
            <a:off x="3787163" y="21478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42"/>
          <p:cNvCxnSpPr>
            <a:stCxn id="1556" idx="6"/>
            <a:endCxn id="1581" idx="2"/>
          </p:cNvCxnSpPr>
          <p:nvPr/>
        </p:nvCxnSpPr>
        <p:spPr>
          <a:xfrm>
            <a:off x="3761588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42"/>
          <p:cNvCxnSpPr/>
          <p:nvPr/>
        </p:nvCxnSpPr>
        <p:spPr>
          <a:xfrm flipH="1" rot="10800000">
            <a:off x="3787163" y="27740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p42"/>
          <p:cNvCxnSpPr/>
          <p:nvPr/>
        </p:nvCxnSpPr>
        <p:spPr>
          <a:xfrm flipH="1" rot="10800000">
            <a:off x="3787163" y="21479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42"/>
          <p:cNvCxnSpPr/>
          <p:nvPr/>
        </p:nvCxnSpPr>
        <p:spPr>
          <a:xfrm flipH="1" rot="10800000">
            <a:off x="3787163" y="15215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42"/>
          <p:cNvCxnSpPr/>
          <p:nvPr/>
        </p:nvCxnSpPr>
        <p:spPr>
          <a:xfrm>
            <a:off x="5902538" y="15324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42"/>
          <p:cNvCxnSpPr/>
          <p:nvPr/>
        </p:nvCxnSpPr>
        <p:spPr>
          <a:xfrm flipH="1" rot="10800000">
            <a:off x="5902538" y="15322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7" name="Google Shape;1587;p42"/>
          <p:cNvCxnSpPr/>
          <p:nvPr/>
        </p:nvCxnSpPr>
        <p:spPr>
          <a:xfrm flipH="1" rot="10800000">
            <a:off x="5902538" y="21585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42"/>
          <p:cNvCxnSpPr/>
          <p:nvPr/>
        </p:nvCxnSpPr>
        <p:spPr>
          <a:xfrm flipH="1" rot="10800000">
            <a:off x="5902538" y="15324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9" name="Google Shape;1589;p42"/>
          <p:cNvCxnSpPr/>
          <p:nvPr/>
        </p:nvCxnSpPr>
        <p:spPr>
          <a:xfrm>
            <a:off x="5902538" y="27849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42"/>
          <p:cNvCxnSpPr/>
          <p:nvPr/>
        </p:nvCxnSpPr>
        <p:spPr>
          <a:xfrm>
            <a:off x="5902538" y="27849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1" name="Google Shape;1591;p42"/>
          <p:cNvCxnSpPr/>
          <p:nvPr/>
        </p:nvCxnSpPr>
        <p:spPr>
          <a:xfrm>
            <a:off x="5902538" y="15324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2" name="Google Shape;1592;p42"/>
          <p:cNvCxnSpPr/>
          <p:nvPr/>
        </p:nvCxnSpPr>
        <p:spPr>
          <a:xfrm>
            <a:off x="5902538" y="15324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3" name="Google Shape;1593;p42"/>
          <p:cNvCxnSpPr/>
          <p:nvPr/>
        </p:nvCxnSpPr>
        <p:spPr>
          <a:xfrm>
            <a:off x="5902538" y="21586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4" name="Google Shape;1594;p42"/>
          <p:cNvCxnSpPr/>
          <p:nvPr/>
        </p:nvCxnSpPr>
        <p:spPr>
          <a:xfrm>
            <a:off x="5902538" y="21586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5" name="Google Shape;1595;p42"/>
          <p:cNvCxnSpPr/>
          <p:nvPr/>
        </p:nvCxnSpPr>
        <p:spPr>
          <a:xfrm>
            <a:off x="5902538" y="21585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42"/>
          <p:cNvCxnSpPr>
            <a:stCxn id="1581" idx="6"/>
            <a:endCxn id="1568" idx="2"/>
          </p:cNvCxnSpPr>
          <p:nvPr/>
        </p:nvCxnSpPr>
        <p:spPr>
          <a:xfrm>
            <a:off x="5876963" y="3400574"/>
            <a:ext cx="1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p42"/>
          <p:cNvCxnSpPr/>
          <p:nvPr/>
        </p:nvCxnSpPr>
        <p:spPr>
          <a:xfrm flipH="1" rot="10800000">
            <a:off x="5902538" y="27847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42"/>
          <p:cNvCxnSpPr/>
          <p:nvPr/>
        </p:nvCxnSpPr>
        <p:spPr>
          <a:xfrm flipH="1" rot="10800000">
            <a:off x="5902538" y="21586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42"/>
          <p:cNvCxnSpPr/>
          <p:nvPr/>
        </p:nvCxnSpPr>
        <p:spPr>
          <a:xfrm flipH="1" rot="10800000">
            <a:off x="5902538" y="15322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42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1" name="Google Shape;1601;p42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2" name="Google Shape;1602;p42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3" name="Google Shape;1603;p42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4" name="Google Shape;1604;p42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5" name="Google Shape;1605;p42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6" name="Google Shape;1606;p42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1" name="Google Shape;1581;p42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7" name="Google Shape;1607;p42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8" name="Google Shape;1608;p42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9" name="Google Shape;1609;p42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56" name="Google Shape;1556;p42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0" name="Google Shape;1610;p42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1" name="Google Shape;1611;p42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2" name="Google Shape;1612;p42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55" name="Google Shape;1555;p42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3" name="Google Shape;1613;p42"/>
          <p:cNvSpPr/>
          <p:nvPr/>
        </p:nvSpPr>
        <p:spPr>
          <a:xfrm>
            <a:off x="2266650" y="4483875"/>
            <a:ext cx="46107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backpropagate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14" name="Google Shape;1614;p42"/>
          <p:cNvCxnSpPr/>
          <p:nvPr/>
        </p:nvCxnSpPr>
        <p:spPr>
          <a:xfrm rot="10800000">
            <a:off x="7399825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43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20" name="Google Shape;1620;p43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21" name="Google Shape;1621;p43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22" name="Google Shape;1622;p43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3" name="Google Shape;1623;p43"/>
          <p:cNvCxnSpPr>
            <a:stCxn id="1619" idx="6"/>
          </p:cNvCxnSpPr>
          <p:nvPr/>
        </p:nvCxnSpPr>
        <p:spPr>
          <a:xfrm>
            <a:off x="1646213" y="1521807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4" name="Google Shape;1624;p43"/>
          <p:cNvCxnSpPr>
            <a:stCxn id="1620" idx="6"/>
          </p:cNvCxnSpPr>
          <p:nvPr/>
        </p:nvCxnSpPr>
        <p:spPr>
          <a:xfrm flipH="1" rot="10800000">
            <a:off x="1646213" y="15216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p43"/>
          <p:cNvCxnSpPr>
            <a:stCxn id="1621" idx="6"/>
          </p:cNvCxnSpPr>
          <p:nvPr/>
        </p:nvCxnSpPr>
        <p:spPr>
          <a:xfrm flipH="1" rot="10800000">
            <a:off x="1646213" y="21479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6" name="Google Shape;1626;p43"/>
          <p:cNvCxnSpPr>
            <a:stCxn id="1621" idx="6"/>
          </p:cNvCxnSpPr>
          <p:nvPr/>
        </p:nvCxnSpPr>
        <p:spPr>
          <a:xfrm flipH="1" rot="10800000">
            <a:off x="1646213" y="152181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7" name="Google Shape;1627;p43"/>
          <p:cNvCxnSpPr>
            <a:stCxn id="1621" idx="6"/>
          </p:cNvCxnSpPr>
          <p:nvPr/>
        </p:nvCxnSpPr>
        <p:spPr>
          <a:xfrm>
            <a:off x="1646213" y="277431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8" name="Google Shape;1628;p43"/>
          <p:cNvCxnSpPr>
            <a:stCxn id="1621" idx="6"/>
          </p:cNvCxnSpPr>
          <p:nvPr/>
        </p:nvCxnSpPr>
        <p:spPr>
          <a:xfrm>
            <a:off x="1646213" y="27743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9" name="Google Shape;1629;p43"/>
          <p:cNvCxnSpPr>
            <a:stCxn id="1619" idx="6"/>
          </p:cNvCxnSpPr>
          <p:nvPr/>
        </p:nvCxnSpPr>
        <p:spPr>
          <a:xfrm>
            <a:off x="1646213" y="1521807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p43"/>
          <p:cNvCxnSpPr>
            <a:stCxn id="1619" idx="6"/>
          </p:cNvCxnSpPr>
          <p:nvPr/>
        </p:nvCxnSpPr>
        <p:spPr>
          <a:xfrm>
            <a:off x="1646213" y="1521807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1" name="Google Shape;1631;p43"/>
          <p:cNvCxnSpPr>
            <a:stCxn id="1620" idx="6"/>
          </p:cNvCxnSpPr>
          <p:nvPr/>
        </p:nvCxnSpPr>
        <p:spPr>
          <a:xfrm>
            <a:off x="1646213" y="214806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p43"/>
          <p:cNvCxnSpPr>
            <a:stCxn id="1620" idx="6"/>
          </p:cNvCxnSpPr>
          <p:nvPr/>
        </p:nvCxnSpPr>
        <p:spPr>
          <a:xfrm>
            <a:off x="1646213" y="21480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43"/>
          <p:cNvCxnSpPr/>
          <p:nvPr/>
        </p:nvCxnSpPr>
        <p:spPr>
          <a:xfrm>
            <a:off x="1646213" y="214791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4" name="Google Shape;1634;p43"/>
          <p:cNvCxnSpPr>
            <a:stCxn id="1635" idx="6"/>
            <a:endCxn id="1636" idx="2"/>
          </p:cNvCxnSpPr>
          <p:nvPr/>
        </p:nvCxnSpPr>
        <p:spPr>
          <a:xfrm>
            <a:off x="1646213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43"/>
          <p:cNvCxnSpPr>
            <a:stCxn id="1622" idx="6"/>
          </p:cNvCxnSpPr>
          <p:nvPr/>
        </p:nvCxnSpPr>
        <p:spPr>
          <a:xfrm flipH="1" rot="10800000">
            <a:off x="1646213" y="2774174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43"/>
          <p:cNvCxnSpPr>
            <a:stCxn id="1622" idx="6"/>
          </p:cNvCxnSpPr>
          <p:nvPr/>
        </p:nvCxnSpPr>
        <p:spPr>
          <a:xfrm flipH="1" rot="10800000">
            <a:off x="1646213" y="2148074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43"/>
          <p:cNvCxnSpPr>
            <a:stCxn id="1622" idx="6"/>
          </p:cNvCxnSpPr>
          <p:nvPr/>
        </p:nvCxnSpPr>
        <p:spPr>
          <a:xfrm flipH="1" rot="10800000">
            <a:off x="1646213" y="1521674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0" name="Google Shape;1640;p43"/>
          <p:cNvSpPr/>
          <p:nvPr/>
        </p:nvSpPr>
        <p:spPr>
          <a:xfrm>
            <a:off x="515250" y="3883350"/>
            <a:ext cx="8113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1" name="Google Shape;1641;p43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2" name="Google Shape;1642;p43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3" name="Google Shape;1643;p43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4" name="Google Shape;1644;p43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5" name="Google Shape;1645;p43"/>
          <p:cNvSpPr/>
          <p:nvPr/>
        </p:nvSpPr>
        <p:spPr>
          <a:xfrm>
            <a:off x="7497788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6" name="Google Shape;1646;p43"/>
          <p:cNvSpPr/>
          <p:nvPr/>
        </p:nvSpPr>
        <p:spPr>
          <a:xfrm>
            <a:off x="7497788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7" name="Google Shape;1647;p43"/>
          <p:cNvSpPr/>
          <p:nvPr/>
        </p:nvSpPr>
        <p:spPr>
          <a:xfrm>
            <a:off x="7497788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8" name="Google Shape;1648;p43"/>
          <p:cNvSpPr/>
          <p:nvPr/>
        </p:nvSpPr>
        <p:spPr>
          <a:xfrm>
            <a:off x="7497788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9" name="Google Shape;1649;p43"/>
          <p:cNvCxnSpPr/>
          <p:nvPr/>
        </p:nvCxnSpPr>
        <p:spPr>
          <a:xfrm>
            <a:off x="3787163" y="15217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43"/>
          <p:cNvCxnSpPr/>
          <p:nvPr/>
        </p:nvCxnSpPr>
        <p:spPr>
          <a:xfrm flipH="1" rot="10800000">
            <a:off x="3787163" y="15215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43"/>
          <p:cNvCxnSpPr/>
          <p:nvPr/>
        </p:nvCxnSpPr>
        <p:spPr>
          <a:xfrm flipH="1" rot="10800000">
            <a:off x="3787163" y="21478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2" name="Google Shape;1652;p43"/>
          <p:cNvCxnSpPr/>
          <p:nvPr/>
        </p:nvCxnSpPr>
        <p:spPr>
          <a:xfrm flipH="1" rot="10800000">
            <a:off x="3787163" y="15217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3" name="Google Shape;1653;p43"/>
          <p:cNvCxnSpPr/>
          <p:nvPr/>
        </p:nvCxnSpPr>
        <p:spPr>
          <a:xfrm>
            <a:off x="3787163" y="27742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43"/>
          <p:cNvCxnSpPr/>
          <p:nvPr/>
        </p:nvCxnSpPr>
        <p:spPr>
          <a:xfrm>
            <a:off x="3787163" y="27742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43"/>
          <p:cNvCxnSpPr/>
          <p:nvPr/>
        </p:nvCxnSpPr>
        <p:spPr>
          <a:xfrm>
            <a:off x="3787163" y="15217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6" name="Google Shape;1656;p43"/>
          <p:cNvCxnSpPr/>
          <p:nvPr/>
        </p:nvCxnSpPr>
        <p:spPr>
          <a:xfrm>
            <a:off x="3787163" y="15217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43"/>
          <p:cNvCxnSpPr/>
          <p:nvPr/>
        </p:nvCxnSpPr>
        <p:spPr>
          <a:xfrm>
            <a:off x="3787163" y="21479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8" name="Google Shape;1658;p43"/>
          <p:cNvCxnSpPr/>
          <p:nvPr/>
        </p:nvCxnSpPr>
        <p:spPr>
          <a:xfrm>
            <a:off x="3787163" y="21479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p43"/>
          <p:cNvCxnSpPr/>
          <p:nvPr/>
        </p:nvCxnSpPr>
        <p:spPr>
          <a:xfrm>
            <a:off x="3787163" y="21478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43"/>
          <p:cNvCxnSpPr>
            <a:stCxn id="1636" idx="6"/>
            <a:endCxn id="1661" idx="2"/>
          </p:cNvCxnSpPr>
          <p:nvPr/>
        </p:nvCxnSpPr>
        <p:spPr>
          <a:xfrm>
            <a:off x="3761588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2" name="Google Shape;1662;p43"/>
          <p:cNvCxnSpPr/>
          <p:nvPr/>
        </p:nvCxnSpPr>
        <p:spPr>
          <a:xfrm flipH="1" rot="10800000">
            <a:off x="3787163" y="27740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3" name="Google Shape;1663;p43"/>
          <p:cNvCxnSpPr/>
          <p:nvPr/>
        </p:nvCxnSpPr>
        <p:spPr>
          <a:xfrm flipH="1" rot="10800000">
            <a:off x="3787163" y="21479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4" name="Google Shape;1664;p43"/>
          <p:cNvCxnSpPr/>
          <p:nvPr/>
        </p:nvCxnSpPr>
        <p:spPr>
          <a:xfrm flipH="1" rot="10800000">
            <a:off x="3787163" y="15215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5" name="Google Shape;1665;p43"/>
          <p:cNvCxnSpPr/>
          <p:nvPr/>
        </p:nvCxnSpPr>
        <p:spPr>
          <a:xfrm>
            <a:off x="5902538" y="15324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6" name="Google Shape;1666;p43"/>
          <p:cNvCxnSpPr/>
          <p:nvPr/>
        </p:nvCxnSpPr>
        <p:spPr>
          <a:xfrm flipH="1" rot="10800000">
            <a:off x="5902538" y="15322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7" name="Google Shape;1667;p43"/>
          <p:cNvCxnSpPr/>
          <p:nvPr/>
        </p:nvCxnSpPr>
        <p:spPr>
          <a:xfrm flipH="1" rot="10800000">
            <a:off x="5902538" y="21585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8" name="Google Shape;1668;p43"/>
          <p:cNvCxnSpPr/>
          <p:nvPr/>
        </p:nvCxnSpPr>
        <p:spPr>
          <a:xfrm flipH="1" rot="10800000">
            <a:off x="5902538" y="15324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43"/>
          <p:cNvCxnSpPr/>
          <p:nvPr/>
        </p:nvCxnSpPr>
        <p:spPr>
          <a:xfrm>
            <a:off x="5902538" y="27849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0" name="Google Shape;1670;p43"/>
          <p:cNvCxnSpPr/>
          <p:nvPr/>
        </p:nvCxnSpPr>
        <p:spPr>
          <a:xfrm>
            <a:off x="5902538" y="27849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1" name="Google Shape;1671;p43"/>
          <p:cNvCxnSpPr/>
          <p:nvPr/>
        </p:nvCxnSpPr>
        <p:spPr>
          <a:xfrm>
            <a:off x="5902538" y="15324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2" name="Google Shape;1672;p43"/>
          <p:cNvCxnSpPr/>
          <p:nvPr/>
        </p:nvCxnSpPr>
        <p:spPr>
          <a:xfrm>
            <a:off x="5902538" y="15324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3" name="Google Shape;1673;p43"/>
          <p:cNvCxnSpPr/>
          <p:nvPr/>
        </p:nvCxnSpPr>
        <p:spPr>
          <a:xfrm>
            <a:off x="5902538" y="21586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4" name="Google Shape;1674;p43"/>
          <p:cNvCxnSpPr/>
          <p:nvPr/>
        </p:nvCxnSpPr>
        <p:spPr>
          <a:xfrm>
            <a:off x="5902538" y="21586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5" name="Google Shape;1675;p43"/>
          <p:cNvCxnSpPr/>
          <p:nvPr/>
        </p:nvCxnSpPr>
        <p:spPr>
          <a:xfrm>
            <a:off x="5902538" y="21585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6" name="Google Shape;1676;p43"/>
          <p:cNvCxnSpPr>
            <a:stCxn id="1661" idx="6"/>
            <a:endCxn id="1648" idx="2"/>
          </p:cNvCxnSpPr>
          <p:nvPr/>
        </p:nvCxnSpPr>
        <p:spPr>
          <a:xfrm>
            <a:off x="5876963" y="3400574"/>
            <a:ext cx="1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43"/>
          <p:cNvCxnSpPr/>
          <p:nvPr/>
        </p:nvCxnSpPr>
        <p:spPr>
          <a:xfrm flipH="1" rot="10800000">
            <a:off x="5902538" y="27847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43"/>
          <p:cNvCxnSpPr/>
          <p:nvPr/>
        </p:nvCxnSpPr>
        <p:spPr>
          <a:xfrm flipH="1" rot="10800000">
            <a:off x="5902538" y="21586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43"/>
          <p:cNvCxnSpPr/>
          <p:nvPr/>
        </p:nvCxnSpPr>
        <p:spPr>
          <a:xfrm flipH="1" rot="10800000">
            <a:off x="5902538" y="15322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0" name="Google Shape;1680;p43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1" name="Google Shape;1681;p43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2" name="Google Shape;1682;p43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3" name="Google Shape;1683;p43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4" name="Google Shape;1684;p43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5" name="Google Shape;1685;p43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6" name="Google Shape;1686;p43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1" name="Google Shape;1661;p43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7" name="Google Shape;1687;p43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8" name="Google Shape;1688;p43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9" name="Google Shape;1689;p43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6" name="Google Shape;1636;p43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0" name="Google Shape;1690;p43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1" name="Google Shape;1691;p43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2" name="Google Shape;1692;p43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5" name="Google Shape;1635;p43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3" name="Google Shape;1693;p43"/>
          <p:cNvSpPr/>
          <p:nvPr/>
        </p:nvSpPr>
        <p:spPr>
          <a:xfrm>
            <a:off x="2266650" y="4483875"/>
            <a:ext cx="46107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backpropagate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94" name="Google Shape;1694;p43"/>
          <p:cNvCxnSpPr/>
          <p:nvPr/>
        </p:nvCxnSpPr>
        <p:spPr>
          <a:xfrm rot="10800000">
            <a:off x="7399825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44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00" name="Google Shape;1700;p44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01" name="Google Shape;1701;p44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02" name="Google Shape;1702;p44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3" name="Google Shape;1703;p44"/>
          <p:cNvCxnSpPr>
            <a:stCxn id="1699" idx="6"/>
          </p:cNvCxnSpPr>
          <p:nvPr/>
        </p:nvCxnSpPr>
        <p:spPr>
          <a:xfrm>
            <a:off x="1646213" y="1521807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4" name="Google Shape;1704;p44"/>
          <p:cNvCxnSpPr>
            <a:stCxn id="1700" idx="6"/>
          </p:cNvCxnSpPr>
          <p:nvPr/>
        </p:nvCxnSpPr>
        <p:spPr>
          <a:xfrm flipH="1" rot="10800000">
            <a:off x="1646213" y="15216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5" name="Google Shape;1705;p44"/>
          <p:cNvCxnSpPr>
            <a:stCxn id="1701" idx="6"/>
          </p:cNvCxnSpPr>
          <p:nvPr/>
        </p:nvCxnSpPr>
        <p:spPr>
          <a:xfrm flipH="1" rot="10800000">
            <a:off x="1646213" y="21479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6" name="Google Shape;1706;p44"/>
          <p:cNvCxnSpPr>
            <a:stCxn id="1701" idx="6"/>
          </p:cNvCxnSpPr>
          <p:nvPr/>
        </p:nvCxnSpPr>
        <p:spPr>
          <a:xfrm flipH="1" rot="10800000">
            <a:off x="1646213" y="152181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7" name="Google Shape;1707;p44"/>
          <p:cNvCxnSpPr>
            <a:stCxn id="1701" idx="6"/>
          </p:cNvCxnSpPr>
          <p:nvPr/>
        </p:nvCxnSpPr>
        <p:spPr>
          <a:xfrm>
            <a:off x="1646213" y="277431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8" name="Google Shape;1708;p44"/>
          <p:cNvCxnSpPr>
            <a:stCxn id="1701" idx="6"/>
          </p:cNvCxnSpPr>
          <p:nvPr/>
        </p:nvCxnSpPr>
        <p:spPr>
          <a:xfrm>
            <a:off x="1646213" y="27743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44"/>
          <p:cNvCxnSpPr>
            <a:stCxn id="1699" idx="6"/>
          </p:cNvCxnSpPr>
          <p:nvPr/>
        </p:nvCxnSpPr>
        <p:spPr>
          <a:xfrm>
            <a:off x="1646213" y="1521807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0" name="Google Shape;1710;p44"/>
          <p:cNvCxnSpPr>
            <a:stCxn id="1699" idx="6"/>
          </p:cNvCxnSpPr>
          <p:nvPr/>
        </p:nvCxnSpPr>
        <p:spPr>
          <a:xfrm>
            <a:off x="1646213" y="1521807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44"/>
          <p:cNvCxnSpPr>
            <a:stCxn id="1700" idx="6"/>
          </p:cNvCxnSpPr>
          <p:nvPr/>
        </p:nvCxnSpPr>
        <p:spPr>
          <a:xfrm>
            <a:off x="1646213" y="214806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44"/>
          <p:cNvCxnSpPr>
            <a:stCxn id="1700" idx="6"/>
          </p:cNvCxnSpPr>
          <p:nvPr/>
        </p:nvCxnSpPr>
        <p:spPr>
          <a:xfrm>
            <a:off x="1646213" y="21480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44"/>
          <p:cNvCxnSpPr/>
          <p:nvPr/>
        </p:nvCxnSpPr>
        <p:spPr>
          <a:xfrm>
            <a:off x="1646213" y="214791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4" name="Google Shape;1714;p44"/>
          <p:cNvCxnSpPr>
            <a:stCxn id="1715" idx="6"/>
            <a:endCxn id="1716" idx="2"/>
          </p:cNvCxnSpPr>
          <p:nvPr/>
        </p:nvCxnSpPr>
        <p:spPr>
          <a:xfrm>
            <a:off x="1646213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7" name="Google Shape;1717;p44"/>
          <p:cNvCxnSpPr>
            <a:stCxn id="1702" idx="6"/>
          </p:cNvCxnSpPr>
          <p:nvPr/>
        </p:nvCxnSpPr>
        <p:spPr>
          <a:xfrm flipH="1" rot="10800000">
            <a:off x="1646213" y="2774174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8" name="Google Shape;1718;p44"/>
          <p:cNvCxnSpPr>
            <a:stCxn id="1702" idx="6"/>
          </p:cNvCxnSpPr>
          <p:nvPr/>
        </p:nvCxnSpPr>
        <p:spPr>
          <a:xfrm flipH="1" rot="10800000">
            <a:off x="1646213" y="2148074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9" name="Google Shape;1719;p44"/>
          <p:cNvCxnSpPr>
            <a:stCxn id="1702" idx="6"/>
          </p:cNvCxnSpPr>
          <p:nvPr/>
        </p:nvCxnSpPr>
        <p:spPr>
          <a:xfrm flipH="1" rot="10800000">
            <a:off x="1646213" y="1521674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p44"/>
          <p:cNvSpPr/>
          <p:nvPr/>
        </p:nvSpPr>
        <p:spPr>
          <a:xfrm>
            <a:off x="515250" y="3883350"/>
            <a:ext cx="8113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1" name="Google Shape;1721;p44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2" name="Google Shape;1722;p44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3" name="Google Shape;1723;p44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4" name="Google Shape;1724;p44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5" name="Google Shape;1725;p44"/>
          <p:cNvSpPr/>
          <p:nvPr/>
        </p:nvSpPr>
        <p:spPr>
          <a:xfrm>
            <a:off x="7497788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6" name="Google Shape;1726;p44"/>
          <p:cNvSpPr/>
          <p:nvPr/>
        </p:nvSpPr>
        <p:spPr>
          <a:xfrm>
            <a:off x="7497788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7" name="Google Shape;1727;p44"/>
          <p:cNvSpPr/>
          <p:nvPr/>
        </p:nvSpPr>
        <p:spPr>
          <a:xfrm>
            <a:off x="7497788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8" name="Google Shape;1728;p44"/>
          <p:cNvSpPr/>
          <p:nvPr/>
        </p:nvSpPr>
        <p:spPr>
          <a:xfrm>
            <a:off x="7497788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29" name="Google Shape;1729;p44"/>
          <p:cNvCxnSpPr/>
          <p:nvPr/>
        </p:nvCxnSpPr>
        <p:spPr>
          <a:xfrm>
            <a:off x="3787163" y="15217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p44"/>
          <p:cNvCxnSpPr/>
          <p:nvPr/>
        </p:nvCxnSpPr>
        <p:spPr>
          <a:xfrm flipH="1" rot="10800000">
            <a:off x="3787163" y="15215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1" name="Google Shape;1731;p44"/>
          <p:cNvCxnSpPr/>
          <p:nvPr/>
        </p:nvCxnSpPr>
        <p:spPr>
          <a:xfrm flipH="1" rot="10800000">
            <a:off x="3787163" y="21478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2" name="Google Shape;1732;p44"/>
          <p:cNvCxnSpPr/>
          <p:nvPr/>
        </p:nvCxnSpPr>
        <p:spPr>
          <a:xfrm flipH="1" rot="10800000">
            <a:off x="3787163" y="15217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3" name="Google Shape;1733;p44"/>
          <p:cNvCxnSpPr/>
          <p:nvPr/>
        </p:nvCxnSpPr>
        <p:spPr>
          <a:xfrm>
            <a:off x="3787163" y="27742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4" name="Google Shape;1734;p44"/>
          <p:cNvCxnSpPr/>
          <p:nvPr/>
        </p:nvCxnSpPr>
        <p:spPr>
          <a:xfrm>
            <a:off x="3787163" y="27742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5" name="Google Shape;1735;p44"/>
          <p:cNvCxnSpPr/>
          <p:nvPr/>
        </p:nvCxnSpPr>
        <p:spPr>
          <a:xfrm>
            <a:off x="3787163" y="15217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6" name="Google Shape;1736;p44"/>
          <p:cNvCxnSpPr/>
          <p:nvPr/>
        </p:nvCxnSpPr>
        <p:spPr>
          <a:xfrm>
            <a:off x="3787163" y="15217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7" name="Google Shape;1737;p44"/>
          <p:cNvCxnSpPr/>
          <p:nvPr/>
        </p:nvCxnSpPr>
        <p:spPr>
          <a:xfrm>
            <a:off x="3787163" y="21479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8" name="Google Shape;1738;p44"/>
          <p:cNvCxnSpPr/>
          <p:nvPr/>
        </p:nvCxnSpPr>
        <p:spPr>
          <a:xfrm>
            <a:off x="3787163" y="21479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9" name="Google Shape;1739;p44"/>
          <p:cNvCxnSpPr/>
          <p:nvPr/>
        </p:nvCxnSpPr>
        <p:spPr>
          <a:xfrm>
            <a:off x="3787163" y="21478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44"/>
          <p:cNvCxnSpPr>
            <a:stCxn id="1716" idx="6"/>
            <a:endCxn id="1741" idx="2"/>
          </p:cNvCxnSpPr>
          <p:nvPr/>
        </p:nvCxnSpPr>
        <p:spPr>
          <a:xfrm>
            <a:off x="3761588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44"/>
          <p:cNvCxnSpPr/>
          <p:nvPr/>
        </p:nvCxnSpPr>
        <p:spPr>
          <a:xfrm flipH="1" rot="10800000">
            <a:off x="3787163" y="27740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44"/>
          <p:cNvCxnSpPr/>
          <p:nvPr/>
        </p:nvCxnSpPr>
        <p:spPr>
          <a:xfrm flipH="1" rot="10800000">
            <a:off x="3787163" y="21479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44"/>
          <p:cNvCxnSpPr/>
          <p:nvPr/>
        </p:nvCxnSpPr>
        <p:spPr>
          <a:xfrm flipH="1" rot="10800000">
            <a:off x="3787163" y="15215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5" name="Google Shape;1745;p44"/>
          <p:cNvCxnSpPr/>
          <p:nvPr/>
        </p:nvCxnSpPr>
        <p:spPr>
          <a:xfrm>
            <a:off x="5902538" y="15324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6" name="Google Shape;1746;p44"/>
          <p:cNvCxnSpPr/>
          <p:nvPr/>
        </p:nvCxnSpPr>
        <p:spPr>
          <a:xfrm flipH="1" rot="10800000">
            <a:off x="5902538" y="15322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44"/>
          <p:cNvCxnSpPr/>
          <p:nvPr/>
        </p:nvCxnSpPr>
        <p:spPr>
          <a:xfrm flipH="1" rot="10800000">
            <a:off x="5902538" y="21585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8" name="Google Shape;1748;p44"/>
          <p:cNvCxnSpPr/>
          <p:nvPr/>
        </p:nvCxnSpPr>
        <p:spPr>
          <a:xfrm flipH="1" rot="10800000">
            <a:off x="5902538" y="15324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9" name="Google Shape;1749;p44"/>
          <p:cNvCxnSpPr/>
          <p:nvPr/>
        </p:nvCxnSpPr>
        <p:spPr>
          <a:xfrm>
            <a:off x="5902538" y="27849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0" name="Google Shape;1750;p44"/>
          <p:cNvCxnSpPr/>
          <p:nvPr/>
        </p:nvCxnSpPr>
        <p:spPr>
          <a:xfrm>
            <a:off x="5902538" y="27849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1" name="Google Shape;1751;p44"/>
          <p:cNvCxnSpPr/>
          <p:nvPr/>
        </p:nvCxnSpPr>
        <p:spPr>
          <a:xfrm>
            <a:off x="5902538" y="15324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2" name="Google Shape;1752;p44"/>
          <p:cNvCxnSpPr/>
          <p:nvPr/>
        </p:nvCxnSpPr>
        <p:spPr>
          <a:xfrm>
            <a:off x="5902538" y="15324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3" name="Google Shape;1753;p44"/>
          <p:cNvCxnSpPr/>
          <p:nvPr/>
        </p:nvCxnSpPr>
        <p:spPr>
          <a:xfrm>
            <a:off x="5902538" y="21586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4" name="Google Shape;1754;p44"/>
          <p:cNvCxnSpPr/>
          <p:nvPr/>
        </p:nvCxnSpPr>
        <p:spPr>
          <a:xfrm>
            <a:off x="5902538" y="21586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44"/>
          <p:cNvCxnSpPr/>
          <p:nvPr/>
        </p:nvCxnSpPr>
        <p:spPr>
          <a:xfrm>
            <a:off x="5902538" y="21585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6" name="Google Shape;1756;p44"/>
          <p:cNvCxnSpPr>
            <a:stCxn id="1741" idx="6"/>
            <a:endCxn id="1728" idx="2"/>
          </p:cNvCxnSpPr>
          <p:nvPr/>
        </p:nvCxnSpPr>
        <p:spPr>
          <a:xfrm>
            <a:off x="5876963" y="3400574"/>
            <a:ext cx="1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7" name="Google Shape;1757;p44"/>
          <p:cNvCxnSpPr/>
          <p:nvPr/>
        </p:nvCxnSpPr>
        <p:spPr>
          <a:xfrm flipH="1" rot="10800000">
            <a:off x="5902538" y="27847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p44"/>
          <p:cNvCxnSpPr/>
          <p:nvPr/>
        </p:nvCxnSpPr>
        <p:spPr>
          <a:xfrm flipH="1" rot="10800000">
            <a:off x="5902538" y="21586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9" name="Google Shape;1759;p44"/>
          <p:cNvCxnSpPr/>
          <p:nvPr/>
        </p:nvCxnSpPr>
        <p:spPr>
          <a:xfrm flipH="1" rot="10800000">
            <a:off x="5902538" y="15322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0" name="Google Shape;1760;p44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1" name="Google Shape;1761;p44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2" name="Google Shape;1762;p44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3" name="Google Shape;1763;p44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4" name="Google Shape;1764;p44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5" name="Google Shape;1765;p44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6" name="Google Shape;1766;p44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41" name="Google Shape;1741;p44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7" name="Google Shape;1767;p44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8" name="Google Shape;1768;p44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9" name="Google Shape;1769;p44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16" name="Google Shape;1716;p44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0" name="Google Shape;1770;p44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1" name="Google Shape;1771;p44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2" name="Google Shape;1772;p44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15" name="Google Shape;1715;p44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D9EAD3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3" name="Google Shape;1773;p44"/>
          <p:cNvSpPr/>
          <p:nvPr/>
        </p:nvSpPr>
        <p:spPr>
          <a:xfrm>
            <a:off x="2266650" y="4483875"/>
            <a:ext cx="46107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backpropagate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74" name="Google Shape;1774;p44"/>
          <p:cNvCxnSpPr/>
          <p:nvPr/>
        </p:nvCxnSpPr>
        <p:spPr>
          <a:xfrm rot="10800000">
            <a:off x="7399825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45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0" name="Google Shape;1780;p45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1" name="Google Shape;1781;p45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2" name="Google Shape;1782;p45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83" name="Google Shape;1783;p45"/>
          <p:cNvCxnSpPr>
            <a:stCxn id="1779" idx="6"/>
          </p:cNvCxnSpPr>
          <p:nvPr/>
        </p:nvCxnSpPr>
        <p:spPr>
          <a:xfrm>
            <a:off x="1646213" y="1521807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p45"/>
          <p:cNvCxnSpPr>
            <a:stCxn id="1780" idx="6"/>
          </p:cNvCxnSpPr>
          <p:nvPr/>
        </p:nvCxnSpPr>
        <p:spPr>
          <a:xfrm flipH="1" rot="10800000">
            <a:off x="1646213" y="15216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5" name="Google Shape;1785;p45"/>
          <p:cNvCxnSpPr>
            <a:stCxn id="1781" idx="6"/>
          </p:cNvCxnSpPr>
          <p:nvPr/>
        </p:nvCxnSpPr>
        <p:spPr>
          <a:xfrm flipH="1" rot="10800000">
            <a:off x="1646213" y="21479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6" name="Google Shape;1786;p45"/>
          <p:cNvCxnSpPr>
            <a:stCxn id="1781" idx="6"/>
          </p:cNvCxnSpPr>
          <p:nvPr/>
        </p:nvCxnSpPr>
        <p:spPr>
          <a:xfrm flipH="1" rot="10800000">
            <a:off x="1646213" y="152181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7" name="Google Shape;1787;p45"/>
          <p:cNvCxnSpPr>
            <a:stCxn id="1781" idx="6"/>
          </p:cNvCxnSpPr>
          <p:nvPr/>
        </p:nvCxnSpPr>
        <p:spPr>
          <a:xfrm>
            <a:off x="1646213" y="277431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8" name="Google Shape;1788;p45"/>
          <p:cNvCxnSpPr>
            <a:stCxn id="1781" idx="6"/>
          </p:cNvCxnSpPr>
          <p:nvPr/>
        </p:nvCxnSpPr>
        <p:spPr>
          <a:xfrm>
            <a:off x="1646213" y="277431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9" name="Google Shape;1789;p45"/>
          <p:cNvCxnSpPr>
            <a:stCxn id="1779" idx="6"/>
          </p:cNvCxnSpPr>
          <p:nvPr/>
        </p:nvCxnSpPr>
        <p:spPr>
          <a:xfrm>
            <a:off x="1646213" y="1521807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0" name="Google Shape;1790;p45"/>
          <p:cNvCxnSpPr>
            <a:stCxn id="1779" idx="6"/>
          </p:cNvCxnSpPr>
          <p:nvPr/>
        </p:nvCxnSpPr>
        <p:spPr>
          <a:xfrm>
            <a:off x="1646213" y="1521807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1" name="Google Shape;1791;p45"/>
          <p:cNvCxnSpPr>
            <a:stCxn id="1780" idx="6"/>
          </p:cNvCxnSpPr>
          <p:nvPr/>
        </p:nvCxnSpPr>
        <p:spPr>
          <a:xfrm>
            <a:off x="1646213" y="214806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45"/>
          <p:cNvCxnSpPr>
            <a:stCxn id="1780" idx="6"/>
          </p:cNvCxnSpPr>
          <p:nvPr/>
        </p:nvCxnSpPr>
        <p:spPr>
          <a:xfrm>
            <a:off x="1646213" y="214806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3" name="Google Shape;1793;p45"/>
          <p:cNvCxnSpPr/>
          <p:nvPr/>
        </p:nvCxnSpPr>
        <p:spPr>
          <a:xfrm>
            <a:off x="1646213" y="214791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4" name="Google Shape;1794;p45"/>
          <p:cNvCxnSpPr>
            <a:stCxn id="1795" idx="6"/>
            <a:endCxn id="1796" idx="2"/>
          </p:cNvCxnSpPr>
          <p:nvPr/>
        </p:nvCxnSpPr>
        <p:spPr>
          <a:xfrm>
            <a:off x="1646213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7" name="Google Shape;1797;p45"/>
          <p:cNvCxnSpPr>
            <a:stCxn id="1782" idx="6"/>
          </p:cNvCxnSpPr>
          <p:nvPr/>
        </p:nvCxnSpPr>
        <p:spPr>
          <a:xfrm flipH="1" rot="10800000">
            <a:off x="1646213" y="2774174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8" name="Google Shape;1798;p45"/>
          <p:cNvCxnSpPr>
            <a:stCxn id="1782" idx="6"/>
          </p:cNvCxnSpPr>
          <p:nvPr/>
        </p:nvCxnSpPr>
        <p:spPr>
          <a:xfrm flipH="1" rot="10800000">
            <a:off x="1646213" y="2148074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p45"/>
          <p:cNvCxnSpPr>
            <a:stCxn id="1782" idx="6"/>
          </p:cNvCxnSpPr>
          <p:nvPr/>
        </p:nvCxnSpPr>
        <p:spPr>
          <a:xfrm flipH="1" rot="10800000">
            <a:off x="1646213" y="1521674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p45"/>
          <p:cNvSpPr/>
          <p:nvPr/>
        </p:nvSpPr>
        <p:spPr>
          <a:xfrm>
            <a:off x="515250" y="3883350"/>
            <a:ext cx="8113500" cy="3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01" name="Google Shape;1801;p45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02" name="Google Shape;1802;p45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03" name="Google Shape;1803;p45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04" name="Google Shape;1804;p45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05" name="Google Shape;1805;p45"/>
          <p:cNvSpPr/>
          <p:nvPr/>
        </p:nvSpPr>
        <p:spPr>
          <a:xfrm>
            <a:off x="7497788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06" name="Google Shape;1806;p45"/>
          <p:cNvSpPr/>
          <p:nvPr/>
        </p:nvSpPr>
        <p:spPr>
          <a:xfrm>
            <a:off x="7497788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07" name="Google Shape;1807;p45"/>
          <p:cNvSpPr/>
          <p:nvPr/>
        </p:nvSpPr>
        <p:spPr>
          <a:xfrm>
            <a:off x="7497788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08" name="Google Shape;1808;p45"/>
          <p:cNvSpPr/>
          <p:nvPr/>
        </p:nvSpPr>
        <p:spPr>
          <a:xfrm>
            <a:off x="7497788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09" name="Google Shape;1809;p45"/>
          <p:cNvCxnSpPr/>
          <p:nvPr/>
        </p:nvCxnSpPr>
        <p:spPr>
          <a:xfrm>
            <a:off x="3787163" y="15217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p45"/>
          <p:cNvCxnSpPr/>
          <p:nvPr/>
        </p:nvCxnSpPr>
        <p:spPr>
          <a:xfrm flipH="1" rot="10800000">
            <a:off x="3787163" y="15215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45"/>
          <p:cNvCxnSpPr/>
          <p:nvPr/>
        </p:nvCxnSpPr>
        <p:spPr>
          <a:xfrm flipH="1" rot="10800000">
            <a:off x="3787163" y="21478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45"/>
          <p:cNvCxnSpPr/>
          <p:nvPr/>
        </p:nvCxnSpPr>
        <p:spPr>
          <a:xfrm flipH="1" rot="10800000">
            <a:off x="3787163" y="15217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3" name="Google Shape;1813;p45"/>
          <p:cNvCxnSpPr/>
          <p:nvPr/>
        </p:nvCxnSpPr>
        <p:spPr>
          <a:xfrm>
            <a:off x="3787163" y="27742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4" name="Google Shape;1814;p45"/>
          <p:cNvCxnSpPr/>
          <p:nvPr/>
        </p:nvCxnSpPr>
        <p:spPr>
          <a:xfrm>
            <a:off x="3787163" y="27742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5" name="Google Shape;1815;p45"/>
          <p:cNvCxnSpPr/>
          <p:nvPr/>
        </p:nvCxnSpPr>
        <p:spPr>
          <a:xfrm>
            <a:off x="3787163" y="15217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6" name="Google Shape;1816;p45"/>
          <p:cNvCxnSpPr/>
          <p:nvPr/>
        </p:nvCxnSpPr>
        <p:spPr>
          <a:xfrm>
            <a:off x="3787163" y="15217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7" name="Google Shape;1817;p45"/>
          <p:cNvCxnSpPr/>
          <p:nvPr/>
        </p:nvCxnSpPr>
        <p:spPr>
          <a:xfrm>
            <a:off x="3787163" y="21479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8" name="Google Shape;1818;p45"/>
          <p:cNvCxnSpPr/>
          <p:nvPr/>
        </p:nvCxnSpPr>
        <p:spPr>
          <a:xfrm>
            <a:off x="3787163" y="21479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p45"/>
          <p:cNvCxnSpPr/>
          <p:nvPr/>
        </p:nvCxnSpPr>
        <p:spPr>
          <a:xfrm>
            <a:off x="3787163" y="21478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0" name="Google Shape;1820;p45"/>
          <p:cNvCxnSpPr>
            <a:stCxn id="1796" idx="6"/>
            <a:endCxn id="1821" idx="2"/>
          </p:cNvCxnSpPr>
          <p:nvPr/>
        </p:nvCxnSpPr>
        <p:spPr>
          <a:xfrm>
            <a:off x="3761588" y="3400574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45"/>
          <p:cNvCxnSpPr/>
          <p:nvPr/>
        </p:nvCxnSpPr>
        <p:spPr>
          <a:xfrm flipH="1" rot="10800000">
            <a:off x="3787163" y="27740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3" name="Google Shape;1823;p45"/>
          <p:cNvCxnSpPr/>
          <p:nvPr/>
        </p:nvCxnSpPr>
        <p:spPr>
          <a:xfrm flipH="1" rot="10800000">
            <a:off x="3787163" y="21479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4" name="Google Shape;1824;p45"/>
          <p:cNvCxnSpPr/>
          <p:nvPr/>
        </p:nvCxnSpPr>
        <p:spPr>
          <a:xfrm flipH="1" rot="10800000">
            <a:off x="3787163" y="15215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p45"/>
          <p:cNvCxnSpPr/>
          <p:nvPr/>
        </p:nvCxnSpPr>
        <p:spPr>
          <a:xfrm>
            <a:off x="5902538" y="1532432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6" name="Google Shape;1826;p45"/>
          <p:cNvCxnSpPr/>
          <p:nvPr/>
        </p:nvCxnSpPr>
        <p:spPr>
          <a:xfrm flipH="1" rot="10800000">
            <a:off x="5902538" y="15322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7" name="Google Shape;1827;p45"/>
          <p:cNvCxnSpPr/>
          <p:nvPr/>
        </p:nvCxnSpPr>
        <p:spPr>
          <a:xfrm flipH="1" rot="10800000">
            <a:off x="5902538" y="21585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8" name="Google Shape;1828;p45"/>
          <p:cNvCxnSpPr/>
          <p:nvPr/>
        </p:nvCxnSpPr>
        <p:spPr>
          <a:xfrm flipH="1" rot="10800000">
            <a:off x="5902538" y="1532443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45"/>
          <p:cNvCxnSpPr/>
          <p:nvPr/>
        </p:nvCxnSpPr>
        <p:spPr>
          <a:xfrm>
            <a:off x="5902538" y="2784943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0" name="Google Shape;1830;p45"/>
          <p:cNvCxnSpPr/>
          <p:nvPr/>
        </p:nvCxnSpPr>
        <p:spPr>
          <a:xfrm>
            <a:off x="5902538" y="2784943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1" name="Google Shape;1831;p45"/>
          <p:cNvCxnSpPr/>
          <p:nvPr/>
        </p:nvCxnSpPr>
        <p:spPr>
          <a:xfrm>
            <a:off x="5902538" y="1532432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2" name="Google Shape;1832;p45"/>
          <p:cNvCxnSpPr/>
          <p:nvPr/>
        </p:nvCxnSpPr>
        <p:spPr>
          <a:xfrm>
            <a:off x="5902538" y="1532432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3" name="Google Shape;1833;p45"/>
          <p:cNvCxnSpPr/>
          <p:nvPr/>
        </p:nvCxnSpPr>
        <p:spPr>
          <a:xfrm>
            <a:off x="5902538" y="2158688"/>
            <a:ext cx="156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4" name="Google Shape;1834;p45"/>
          <p:cNvCxnSpPr/>
          <p:nvPr/>
        </p:nvCxnSpPr>
        <p:spPr>
          <a:xfrm>
            <a:off x="5902538" y="2158688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p45"/>
          <p:cNvCxnSpPr/>
          <p:nvPr/>
        </p:nvCxnSpPr>
        <p:spPr>
          <a:xfrm>
            <a:off x="5902538" y="2158538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45"/>
          <p:cNvCxnSpPr>
            <a:stCxn id="1821" idx="6"/>
            <a:endCxn id="1808" idx="2"/>
          </p:cNvCxnSpPr>
          <p:nvPr/>
        </p:nvCxnSpPr>
        <p:spPr>
          <a:xfrm>
            <a:off x="5876963" y="3400574"/>
            <a:ext cx="16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45"/>
          <p:cNvCxnSpPr/>
          <p:nvPr/>
        </p:nvCxnSpPr>
        <p:spPr>
          <a:xfrm flipH="1" rot="10800000">
            <a:off x="5902538" y="2784799"/>
            <a:ext cx="15696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45"/>
          <p:cNvCxnSpPr/>
          <p:nvPr/>
        </p:nvCxnSpPr>
        <p:spPr>
          <a:xfrm flipH="1" rot="10800000">
            <a:off x="5902538" y="2158699"/>
            <a:ext cx="1569600" cy="12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45"/>
          <p:cNvCxnSpPr/>
          <p:nvPr/>
        </p:nvCxnSpPr>
        <p:spPr>
          <a:xfrm flipH="1" rot="10800000">
            <a:off x="5902538" y="1532299"/>
            <a:ext cx="1569600" cy="18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0" name="Google Shape;1840;p45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1" name="Google Shape;1841;p45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2" name="Google Shape;1842;p45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3" name="Google Shape;1843;p45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4" name="Google Shape;1844;p45"/>
          <p:cNvSpPr/>
          <p:nvPr/>
        </p:nvSpPr>
        <p:spPr>
          <a:xfrm>
            <a:off x="5331263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5" name="Google Shape;1845;p45"/>
          <p:cNvSpPr/>
          <p:nvPr/>
        </p:nvSpPr>
        <p:spPr>
          <a:xfrm>
            <a:off x="5331263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6" name="Google Shape;1846;p45"/>
          <p:cNvSpPr/>
          <p:nvPr/>
        </p:nvSpPr>
        <p:spPr>
          <a:xfrm>
            <a:off x="5331263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1" name="Google Shape;1821;p45"/>
          <p:cNvSpPr/>
          <p:nvPr/>
        </p:nvSpPr>
        <p:spPr>
          <a:xfrm>
            <a:off x="5331263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7" name="Google Shape;1847;p45"/>
          <p:cNvSpPr/>
          <p:nvPr/>
        </p:nvSpPr>
        <p:spPr>
          <a:xfrm>
            <a:off x="3215888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8" name="Google Shape;1848;p45"/>
          <p:cNvSpPr/>
          <p:nvPr/>
        </p:nvSpPr>
        <p:spPr>
          <a:xfrm>
            <a:off x="3215888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49" name="Google Shape;1849;p45"/>
          <p:cNvSpPr/>
          <p:nvPr/>
        </p:nvSpPr>
        <p:spPr>
          <a:xfrm>
            <a:off x="3215888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96" name="Google Shape;1796;p45"/>
          <p:cNvSpPr/>
          <p:nvPr/>
        </p:nvSpPr>
        <p:spPr>
          <a:xfrm>
            <a:off x="3215888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50" name="Google Shape;1850;p45"/>
          <p:cNvSpPr/>
          <p:nvPr/>
        </p:nvSpPr>
        <p:spPr>
          <a:xfrm>
            <a:off x="1100513" y="1266657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51" name="Google Shape;1851;p45"/>
          <p:cNvSpPr/>
          <p:nvPr/>
        </p:nvSpPr>
        <p:spPr>
          <a:xfrm>
            <a:off x="1100513" y="18929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52" name="Google Shape;1852;p45"/>
          <p:cNvSpPr/>
          <p:nvPr/>
        </p:nvSpPr>
        <p:spPr>
          <a:xfrm>
            <a:off x="1100513" y="25191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95" name="Google Shape;1795;p45"/>
          <p:cNvSpPr/>
          <p:nvPr/>
        </p:nvSpPr>
        <p:spPr>
          <a:xfrm>
            <a:off x="1100513" y="3145424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53" name="Google Shape;1853;p45"/>
          <p:cNvSpPr/>
          <p:nvPr/>
        </p:nvSpPr>
        <p:spPr>
          <a:xfrm>
            <a:off x="2266650" y="4483875"/>
            <a:ext cx="46107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backpropagate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54" name="Google Shape;1854;p45"/>
          <p:cNvCxnSpPr/>
          <p:nvPr/>
        </p:nvCxnSpPr>
        <p:spPr>
          <a:xfrm rot="10800000">
            <a:off x="7399825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6"/>
          <p:cNvSpPr txBox="1"/>
          <p:nvPr/>
        </p:nvSpPr>
        <p:spPr>
          <a:xfrm>
            <a:off x="337800" y="1905825"/>
            <a:ext cx="846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sis"/>
                <a:ea typeface="Dosis"/>
                <a:cs typeface="Dosis"/>
                <a:sym typeface="Dosis"/>
              </a:rPr>
              <a:t>“</a:t>
            </a:r>
            <a:r>
              <a:rPr lang="en" sz="2400">
                <a:latin typeface="Dosis"/>
                <a:ea typeface="Dosis"/>
                <a:cs typeface="Dosis"/>
                <a:sym typeface="Dosis"/>
              </a:rPr>
              <a:t>For feed-forward models we were able to fit more than 10x larger models onto our GPU, at only a 20% increase in computation time.”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60" name="Google Shape;1860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46"/>
          <p:cNvSpPr txBox="1"/>
          <p:nvPr/>
        </p:nvSpPr>
        <p:spPr>
          <a:xfrm>
            <a:off x="0" y="4774200"/>
            <a:ext cx="675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Credit: </a:t>
            </a:r>
            <a:r>
              <a:rPr lang="en" sz="13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https://github.com/cybertronai/gradient-checkpointing</a:t>
            </a:r>
            <a:endParaRPr sz="13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Solution 2: Data Parallelism for Large Batch Training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67" name="Google Shape;1867;p47"/>
          <p:cNvSpPr/>
          <p:nvPr/>
        </p:nvSpPr>
        <p:spPr>
          <a:xfrm>
            <a:off x="311700" y="1449375"/>
            <a:ext cx="49065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split the data across devices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68" name="Google Shape;1868;p47"/>
          <p:cNvPicPr preferRelativeResize="0"/>
          <p:nvPr/>
        </p:nvPicPr>
        <p:blipFill rotWithShape="1">
          <a:blip r:embed="rId3">
            <a:alphaModFix/>
          </a:blip>
          <a:srcRect b="53116" l="20484" r="61441" t="16818"/>
          <a:stretch/>
        </p:blipFill>
        <p:spPr>
          <a:xfrm>
            <a:off x="5777125" y="1337350"/>
            <a:ext cx="2720827" cy="26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47"/>
          <p:cNvSpPr/>
          <p:nvPr/>
        </p:nvSpPr>
        <p:spPr>
          <a:xfrm>
            <a:off x="311700" y="2150100"/>
            <a:ext cx="4906500" cy="41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each device sees a fraction of the batch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70" name="Google Shape;1870;p47"/>
          <p:cNvSpPr/>
          <p:nvPr/>
        </p:nvSpPr>
        <p:spPr>
          <a:xfrm>
            <a:off x="311700" y="2625269"/>
            <a:ext cx="4906500" cy="41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ach device replicates the model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71" name="Google Shape;1871;p47"/>
          <p:cNvSpPr/>
          <p:nvPr/>
        </p:nvSpPr>
        <p:spPr>
          <a:xfrm>
            <a:off x="311700" y="3100438"/>
            <a:ext cx="4906500" cy="41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each device replicates the optimizer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48"/>
          <p:cNvSpPr/>
          <p:nvPr/>
        </p:nvSpPr>
        <p:spPr>
          <a:xfrm>
            <a:off x="1273175" y="11009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77" name="Google Shape;1877;p48"/>
          <p:cNvSpPr/>
          <p:nvPr/>
        </p:nvSpPr>
        <p:spPr>
          <a:xfrm>
            <a:off x="1273175" y="17272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78" name="Google Shape;1878;p48"/>
          <p:cNvSpPr/>
          <p:nvPr/>
        </p:nvSpPr>
        <p:spPr>
          <a:xfrm>
            <a:off x="1273175" y="23534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79" name="Google Shape;1879;p48"/>
          <p:cNvSpPr/>
          <p:nvPr/>
        </p:nvSpPr>
        <p:spPr>
          <a:xfrm>
            <a:off x="1273175" y="29797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80" name="Google Shape;1880;p48"/>
          <p:cNvSpPr/>
          <p:nvPr/>
        </p:nvSpPr>
        <p:spPr>
          <a:xfrm>
            <a:off x="2953725" y="10902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81" name="Google Shape;1881;p48"/>
          <p:cNvSpPr/>
          <p:nvPr/>
        </p:nvSpPr>
        <p:spPr>
          <a:xfrm>
            <a:off x="2953725" y="17165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82" name="Google Shape;1882;p48"/>
          <p:cNvSpPr/>
          <p:nvPr/>
        </p:nvSpPr>
        <p:spPr>
          <a:xfrm>
            <a:off x="2953725" y="23427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83" name="Google Shape;1883;p48"/>
          <p:cNvSpPr/>
          <p:nvPr/>
        </p:nvSpPr>
        <p:spPr>
          <a:xfrm>
            <a:off x="2953725" y="29690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84" name="Google Shape;1884;p48"/>
          <p:cNvCxnSpPr>
            <a:stCxn id="1876" idx="6"/>
            <a:endCxn id="1881" idx="2"/>
          </p:cNvCxnSpPr>
          <p:nvPr/>
        </p:nvCxnSpPr>
        <p:spPr>
          <a:xfrm>
            <a:off x="18188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5" name="Google Shape;1885;p48"/>
          <p:cNvCxnSpPr>
            <a:stCxn id="1877" idx="6"/>
            <a:endCxn id="1880" idx="2"/>
          </p:cNvCxnSpPr>
          <p:nvPr/>
        </p:nvCxnSpPr>
        <p:spPr>
          <a:xfrm flipH="1" rot="10800000">
            <a:off x="18188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6" name="Google Shape;1886;p48"/>
          <p:cNvCxnSpPr>
            <a:stCxn id="1878" idx="6"/>
            <a:endCxn id="1881" idx="2"/>
          </p:cNvCxnSpPr>
          <p:nvPr/>
        </p:nvCxnSpPr>
        <p:spPr>
          <a:xfrm flipH="1" rot="10800000">
            <a:off x="18188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7" name="Google Shape;1887;p48"/>
          <p:cNvCxnSpPr>
            <a:stCxn id="1878" idx="6"/>
            <a:endCxn id="1880" idx="2"/>
          </p:cNvCxnSpPr>
          <p:nvPr/>
        </p:nvCxnSpPr>
        <p:spPr>
          <a:xfrm flipH="1" rot="10800000">
            <a:off x="18188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8" name="Google Shape;1888;p48"/>
          <p:cNvCxnSpPr>
            <a:stCxn id="1878" idx="6"/>
            <a:endCxn id="1882" idx="2"/>
          </p:cNvCxnSpPr>
          <p:nvPr/>
        </p:nvCxnSpPr>
        <p:spPr>
          <a:xfrm flipH="1" rot="10800000">
            <a:off x="18188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9" name="Google Shape;1889;p48"/>
          <p:cNvCxnSpPr>
            <a:stCxn id="1878" idx="6"/>
            <a:endCxn id="1883" idx="2"/>
          </p:cNvCxnSpPr>
          <p:nvPr/>
        </p:nvCxnSpPr>
        <p:spPr>
          <a:xfrm>
            <a:off x="18188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0" name="Google Shape;1890;p48"/>
          <p:cNvCxnSpPr>
            <a:stCxn id="1876" idx="6"/>
            <a:endCxn id="1882" idx="2"/>
          </p:cNvCxnSpPr>
          <p:nvPr/>
        </p:nvCxnSpPr>
        <p:spPr>
          <a:xfrm>
            <a:off x="18188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1" name="Google Shape;1891;p48"/>
          <p:cNvCxnSpPr>
            <a:stCxn id="1876" idx="6"/>
            <a:endCxn id="1883" idx="2"/>
          </p:cNvCxnSpPr>
          <p:nvPr/>
        </p:nvCxnSpPr>
        <p:spPr>
          <a:xfrm>
            <a:off x="18188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2" name="Google Shape;1892;p48"/>
          <p:cNvCxnSpPr>
            <a:stCxn id="1877" idx="6"/>
            <a:endCxn id="1881" idx="2"/>
          </p:cNvCxnSpPr>
          <p:nvPr/>
        </p:nvCxnSpPr>
        <p:spPr>
          <a:xfrm flipH="1" rot="10800000">
            <a:off x="18188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3" name="Google Shape;1893;p48"/>
          <p:cNvCxnSpPr>
            <a:stCxn id="1877" idx="6"/>
            <a:endCxn id="1882" idx="2"/>
          </p:cNvCxnSpPr>
          <p:nvPr/>
        </p:nvCxnSpPr>
        <p:spPr>
          <a:xfrm>
            <a:off x="18188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4" name="Google Shape;1894;p48"/>
          <p:cNvCxnSpPr>
            <a:endCxn id="1883" idx="2"/>
          </p:cNvCxnSpPr>
          <p:nvPr/>
        </p:nvCxnSpPr>
        <p:spPr>
          <a:xfrm>
            <a:off x="18188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5" name="Google Shape;1895;p48"/>
          <p:cNvCxnSpPr>
            <a:stCxn id="1879" idx="6"/>
            <a:endCxn id="1883" idx="2"/>
          </p:cNvCxnSpPr>
          <p:nvPr/>
        </p:nvCxnSpPr>
        <p:spPr>
          <a:xfrm flipH="1" rot="10800000">
            <a:off x="18188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p48"/>
          <p:cNvCxnSpPr>
            <a:stCxn id="1879" idx="6"/>
            <a:endCxn id="1882" idx="2"/>
          </p:cNvCxnSpPr>
          <p:nvPr/>
        </p:nvCxnSpPr>
        <p:spPr>
          <a:xfrm flipH="1" rot="10800000">
            <a:off x="18188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7" name="Google Shape;1897;p48"/>
          <p:cNvCxnSpPr>
            <a:stCxn id="1879" idx="6"/>
            <a:endCxn id="1881" idx="2"/>
          </p:cNvCxnSpPr>
          <p:nvPr/>
        </p:nvCxnSpPr>
        <p:spPr>
          <a:xfrm flipH="1" rot="10800000">
            <a:off x="18188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8" name="Google Shape;1898;p48"/>
          <p:cNvCxnSpPr>
            <a:stCxn id="1879" idx="6"/>
            <a:endCxn id="1880" idx="2"/>
          </p:cNvCxnSpPr>
          <p:nvPr/>
        </p:nvCxnSpPr>
        <p:spPr>
          <a:xfrm flipH="1" rot="10800000">
            <a:off x="18188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9" name="Google Shape;1899;p48"/>
          <p:cNvSpPr/>
          <p:nvPr/>
        </p:nvSpPr>
        <p:spPr>
          <a:xfrm>
            <a:off x="5643075" y="11009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0" name="Google Shape;1900;p48"/>
          <p:cNvSpPr/>
          <p:nvPr/>
        </p:nvSpPr>
        <p:spPr>
          <a:xfrm>
            <a:off x="5643075" y="17272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1" name="Google Shape;1901;p48"/>
          <p:cNvSpPr/>
          <p:nvPr/>
        </p:nvSpPr>
        <p:spPr>
          <a:xfrm>
            <a:off x="5643075" y="23534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2" name="Google Shape;1902;p48"/>
          <p:cNvSpPr/>
          <p:nvPr/>
        </p:nvSpPr>
        <p:spPr>
          <a:xfrm>
            <a:off x="5643075" y="29797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3" name="Google Shape;1903;p48"/>
          <p:cNvSpPr/>
          <p:nvPr/>
        </p:nvSpPr>
        <p:spPr>
          <a:xfrm>
            <a:off x="7323625" y="10902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4" name="Google Shape;1904;p48"/>
          <p:cNvSpPr/>
          <p:nvPr/>
        </p:nvSpPr>
        <p:spPr>
          <a:xfrm>
            <a:off x="7323625" y="17165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5" name="Google Shape;1905;p48"/>
          <p:cNvSpPr/>
          <p:nvPr/>
        </p:nvSpPr>
        <p:spPr>
          <a:xfrm>
            <a:off x="7323625" y="23427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6" name="Google Shape;1906;p48"/>
          <p:cNvSpPr/>
          <p:nvPr/>
        </p:nvSpPr>
        <p:spPr>
          <a:xfrm>
            <a:off x="7323625" y="29690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07" name="Google Shape;1907;p48"/>
          <p:cNvCxnSpPr>
            <a:stCxn id="1899" idx="6"/>
            <a:endCxn id="1904" idx="2"/>
          </p:cNvCxnSpPr>
          <p:nvPr/>
        </p:nvCxnSpPr>
        <p:spPr>
          <a:xfrm>
            <a:off x="61887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8" name="Google Shape;1908;p48"/>
          <p:cNvCxnSpPr>
            <a:stCxn id="1900" idx="6"/>
            <a:endCxn id="1903" idx="2"/>
          </p:cNvCxnSpPr>
          <p:nvPr/>
        </p:nvCxnSpPr>
        <p:spPr>
          <a:xfrm flipH="1" rot="10800000">
            <a:off x="61887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9" name="Google Shape;1909;p48"/>
          <p:cNvCxnSpPr>
            <a:stCxn id="1901" idx="6"/>
            <a:endCxn id="1904" idx="2"/>
          </p:cNvCxnSpPr>
          <p:nvPr/>
        </p:nvCxnSpPr>
        <p:spPr>
          <a:xfrm flipH="1" rot="10800000">
            <a:off x="61887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0" name="Google Shape;1910;p48"/>
          <p:cNvCxnSpPr>
            <a:stCxn id="1901" idx="6"/>
            <a:endCxn id="1903" idx="2"/>
          </p:cNvCxnSpPr>
          <p:nvPr/>
        </p:nvCxnSpPr>
        <p:spPr>
          <a:xfrm flipH="1" rot="10800000">
            <a:off x="61887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1" name="Google Shape;1911;p48"/>
          <p:cNvCxnSpPr>
            <a:stCxn id="1901" idx="6"/>
            <a:endCxn id="1905" idx="2"/>
          </p:cNvCxnSpPr>
          <p:nvPr/>
        </p:nvCxnSpPr>
        <p:spPr>
          <a:xfrm flipH="1" rot="10800000">
            <a:off x="61887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2" name="Google Shape;1912;p48"/>
          <p:cNvCxnSpPr>
            <a:stCxn id="1901" idx="6"/>
            <a:endCxn id="1906" idx="2"/>
          </p:cNvCxnSpPr>
          <p:nvPr/>
        </p:nvCxnSpPr>
        <p:spPr>
          <a:xfrm>
            <a:off x="61887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3" name="Google Shape;1913;p48"/>
          <p:cNvCxnSpPr>
            <a:stCxn id="1899" idx="6"/>
            <a:endCxn id="1905" idx="2"/>
          </p:cNvCxnSpPr>
          <p:nvPr/>
        </p:nvCxnSpPr>
        <p:spPr>
          <a:xfrm>
            <a:off x="61887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4" name="Google Shape;1914;p48"/>
          <p:cNvCxnSpPr>
            <a:stCxn id="1899" idx="6"/>
            <a:endCxn id="1906" idx="2"/>
          </p:cNvCxnSpPr>
          <p:nvPr/>
        </p:nvCxnSpPr>
        <p:spPr>
          <a:xfrm>
            <a:off x="61887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5" name="Google Shape;1915;p48"/>
          <p:cNvCxnSpPr>
            <a:stCxn id="1900" idx="6"/>
            <a:endCxn id="1904" idx="2"/>
          </p:cNvCxnSpPr>
          <p:nvPr/>
        </p:nvCxnSpPr>
        <p:spPr>
          <a:xfrm flipH="1" rot="10800000">
            <a:off x="61887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6" name="Google Shape;1916;p48"/>
          <p:cNvCxnSpPr>
            <a:stCxn id="1900" idx="6"/>
            <a:endCxn id="1905" idx="2"/>
          </p:cNvCxnSpPr>
          <p:nvPr/>
        </p:nvCxnSpPr>
        <p:spPr>
          <a:xfrm>
            <a:off x="61887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7" name="Google Shape;1917;p48"/>
          <p:cNvCxnSpPr>
            <a:endCxn id="1906" idx="2"/>
          </p:cNvCxnSpPr>
          <p:nvPr/>
        </p:nvCxnSpPr>
        <p:spPr>
          <a:xfrm>
            <a:off x="61887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8" name="Google Shape;1918;p48"/>
          <p:cNvCxnSpPr>
            <a:stCxn id="1902" idx="6"/>
            <a:endCxn id="1906" idx="2"/>
          </p:cNvCxnSpPr>
          <p:nvPr/>
        </p:nvCxnSpPr>
        <p:spPr>
          <a:xfrm flipH="1" rot="10800000">
            <a:off x="61887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9" name="Google Shape;1919;p48"/>
          <p:cNvCxnSpPr>
            <a:stCxn id="1902" idx="6"/>
            <a:endCxn id="1905" idx="2"/>
          </p:cNvCxnSpPr>
          <p:nvPr/>
        </p:nvCxnSpPr>
        <p:spPr>
          <a:xfrm flipH="1" rot="10800000">
            <a:off x="61887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0" name="Google Shape;1920;p48"/>
          <p:cNvCxnSpPr>
            <a:stCxn id="1902" idx="6"/>
            <a:endCxn id="1904" idx="2"/>
          </p:cNvCxnSpPr>
          <p:nvPr/>
        </p:nvCxnSpPr>
        <p:spPr>
          <a:xfrm flipH="1" rot="10800000">
            <a:off x="61887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1" name="Google Shape;1921;p48"/>
          <p:cNvCxnSpPr>
            <a:stCxn id="1902" idx="6"/>
            <a:endCxn id="1903" idx="2"/>
          </p:cNvCxnSpPr>
          <p:nvPr/>
        </p:nvCxnSpPr>
        <p:spPr>
          <a:xfrm flipH="1" rot="10800000">
            <a:off x="61887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2" name="Google Shape;1922;p48"/>
          <p:cNvSpPr/>
          <p:nvPr/>
        </p:nvSpPr>
        <p:spPr>
          <a:xfrm>
            <a:off x="880029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23" name="Google Shape;1923;p48"/>
          <p:cNvSpPr/>
          <p:nvPr/>
        </p:nvSpPr>
        <p:spPr>
          <a:xfrm>
            <a:off x="5249878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24" name="Google Shape;1924;p48"/>
          <p:cNvSpPr/>
          <p:nvPr/>
        </p:nvSpPr>
        <p:spPr>
          <a:xfrm>
            <a:off x="2266650" y="230350"/>
            <a:ext cx="46107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r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eplicate model across devices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25" name="Google Shape;1925;p48"/>
          <p:cNvSpPr/>
          <p:nvPr/>
        </p:nvSpPr>
        <p:spPr>
          <a:xfrm>
            <a:off x="1276200" y="4400425"/>
            <a:ext cx="65916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GPUs could be on same or multiple nodes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49"/>
          <p:cNvSpPr/>
          <p:nvPr/>
        </p:nvSpPr>
        <p:spPr>
          <a:xfrm>
            <a:off x="879575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1" name="Google Shape;1931;p49"/>
          <p:cNvSpPr/>
          <p:nvPr/>
        </p:nvSpPr>
        <p:spPr>
          <a:xfrm>
            <a:off x="2455757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2" name="Google Shape;1932;p49"/>
          <p:cNvSpPr/>
          <p:nvPr/>
        </p:nvSpPr>
        <p:spPr>
          <a:xfrm>
            <a:off x="2981147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3" name="Google Shape;1933;p49"/>
          <p:cNvSpPr/>
          <p:nvPr/>
        </p:nvSpPr>
        <p:spPr>
          <a:xfrm>
            <a:off x="3511098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4" name="Google Shape;1934;p49"/>
          <p:cNvSpPr/>
          <p:nvPr/>
        </p:nvSpPr>
        <p:spPr>
          <a:xfrm>
            <a:off x="1404965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5" name="Google Shape;1935;p49"/>
          <p:cNvSpPr/>
          <p:nvPr/>
        </p:nvSpPr>
        <p:spPr>
          <a:xfrm>
            <a:off x="6677158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6" name="Google Shape;1936;p49"/>
          <p:cNvSpPr/>
          <p:nvPr/>
        </p:nvSpPr>
        <p:spPr>
          <a:xfrm>
            <a:off x="1930355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7" name="Google Shape;1937;p49"/>
          <p:cNvSpPr/>
          <p:nvPr/>
        </p:nvSpPr>
        <p:spPr>
          <a:xfrm>
            <a:off x="6147195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8" name="Google Shape;1938;p49"/>
          <p:cNvSpPr/>
          <p:nvPr/>
        </p:nvSpPr>
        <p:spPr>
          <a:xfrm>
            <a:off x="5091842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39" name="Google Shape;1939;p49"/>
          <p:cNvSpPr/>
          <p:nvPr/>
        </p:nvSpPr>
        <p:spPr>
          <a:xfrm>
            <a:off x="5617232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0" name="Google Shape;1940;p49"/>
          <p:cNvSpPr/>
          <p:nvPr/>
        </p:nvSpPr>
        <p:spPr>
          <a:xfrm>
            <a:off x="4036488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1" name="Google Shape;1941;p49"/>
          <p:cNvSpPr/>
          <p:nvPr/>
        </p:nvSpPr>
        <p:spPr>
          <a:xfrm>
            <a:off x="4561878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2" name="Google Shape;1942;p49"/>
          <p:cNvSpPr/>
          <p:nvPr/>
        </p:nvSpPr>
        <p:spPr>
          <a:xfrm>
            <a:off x="7737085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3" name="Google Shape;1943;p49"/>
          <p:cNvSpPr/>
          <p:nvPr/>
        </p:nvSpPr>
        <p:spPr>
          <a:xfrm>
            <a:off x="7207121" y="4466000"/>
            <a:ext cx="525300" cy="37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4" name="Google Shape;1944;p49"/>
          <p:cNvSpPr/>
          <p:nvPr/>
        </p:nvSpPr>
        <p:spPr>
          <a:xfrm>
            <a:off x="1273175" y="11009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5" name="Google Shape;1945;p49"/>
          <p:cNvSpPr/>
          <p:nvPr/>
        </p:nvSpPr>
        <p:spPr>
          <a:xfrm>
            <a:off x="1273175" y="17272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6" name="Google Shape;1946;p49"/>
          <p:cNvSpPr/>
          <p:nvPr/>
        </p:nvSpPr>
        <p:spPr>
          <a:xfrm>
            <a:off x="1273175" y="23534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7" name="Google Shape;1947;p49"/>
          <p:cNvSpPr/>
          <p:nvPr/>
        </p:nvSpPr>
        <p:spPr>
          <a:xfrm>
            <a:off x="1273175" y="29797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8" name="Google Shape;1948;p49"/>
          <p:cNvSpPr/>
          <p:nvPr/>
        </p:nvSpPr>
        <p:spPr>
          <a:xfrm>
            <a:off x="2953725" y="10902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9" name="Google Shape;1949;p49"/>
          <p:cNvSpPr/>
          <p:nvPr/>
        </p:nvSpPr>
        <p:spPr>
          <a:xfrm>
            <a:off x="2953725" y="17165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50" name="Google Shape;1950;p49"/>
          <p:cNvSpPr/>
          <p:nvPr/>
        </p:nvSpPr>
        <p:spPr>
          <a:xfrm>
            <a:off x="2953725" y="23427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51" name="Google Shape;1951;p49"/>
          <p:cNvSpPr/>
          <p:nvPr/>
        </p:nvSpPr>
        <p:spPr>
          <a:xfrm>
            <a:off x="2953725" y="29690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52" name="Google Shape;1952;p49"/>
          <p:cNvCxnSpPr>
            <a:stCxn id="1944" idx="6"/>
            <a:endCxn id="1949" idx="2"/>
          </p:cNvCxnSpPr>
          <p:nvPr/>
        </p:nvCxnSpPr>
        <p:spPr>
          <a:xfrm>
            <a:off x="18188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3" name="Google Shape;1953;p49"/>
          <p:cNvCxnSpPr>
            <a:stCxn id="1945" idx="6"/>
            <a:endCxn id="1948" idx="2"/>
          </p:cNvCxnSpPr>
          <p:nvPr/>
        </p:nvCxnSpPr>
        <p:spPr>
          <a:xfrm flipH="1" rot="10800000">
            <a:off x="18188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4" name="Google Shape;1954;p49"/>
          <p:cNvCxnSpPr>
            <a:stCxn id="1946" idx="6"/>
            <a:endCxn id="1949" idx="2"/>
          </p:cNvCxnSpPr>
          <p:nvPr/>
        </p:nvCxnSpPr>
        <p:spPr>
          <a:xfrm flipH="1" rot="10800000">
            <a:off x="18188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5" name="Google Shape;1955;p49"/>
          <p:cNvCxnSpPr>
            <a:stCxn id="1946" idx="6"/>
            <a:endCxn id="1948" idx="2"/>
          </p:cNvCxnSpPr>
          <p:nvPr/>
        </p:nvCxnSpPr>
        <p:spPr>
          <a:xfrm flipH="1" rot="10800000">
            <a:off x="18188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6" name="Google Shape;1956;p49"/>
          <p:cNvCxnSpPr>
            <a:stCxn id="1946" idx="6"/>
            <a:endCxn id="1950" idx="2"/>
          </p:cNvCxnSpPr>
          <p:nvPr/>
        </p:nvCxnSpPr>
        <p:spPr>
          <a:xfrm flipH="1" rot="10800000">
            <a:off x="18188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7" name="Google Shape;1957;p49"/>
          <p:cNvCxnSpPr>
            <a:stCxn id="1946" idx="6"/>
            <a:endCxn id="1951" idx="2"/>
          </p:cNvCxnSpPr>
          <p:nvPr/>
        </p:nvCxnSpPr>
        <p:spPr>
          <a:xfrm>
            <a:off x="18188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8" name="Google Shape;1958;p49"/>
          <p:cNvCxnSpPr>
            <a:stCxn id="1944" idx="6"/>
            <a:endCxn id="1950" idx="2"/>
          </p:cNvCxnSpPr>
          <p:nvPr/>
        </p:nvCxnSpPr>
        <p:spPr>
          <a:xfrm>
            <a:off x="18188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9" name="Google Shape;1959;p49"/>
          <p:cNvCxnSpPr>
            <a:stCxn id="1944" idx="6"/>
            <a:endCxn id="1951" idx="2"/>
          </p:cNvCxnSpPr>
          <p:nvPr/>
        </p:nvCxnSpPr>
        <p:spPr>
          <a:xfrm>
            <a:off x="18188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49"/>
          <p:cNvCxnSpPr>
            <a:stCxn id="1945" idx="6"/>
            <a:endCxn id="1949" idx="2"/>
          </p:cNvCxnSpPr>
          <p:nvPr/>
        </p:nvCxnSpPr>
        <p:spPr>
          <a:xfrm flipH="1" rot="10800000">
            <a:off x="18188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1" name="Google Shape;1961;p49"/>
          <p:cNvCxnSpPr>
            <a:stCxn id="1945" idx="6"/>
            <a:endCxn id="1950" idx="2"/>
          </p:cNvCxnSpPr>
          <p:nvPr/>
        </p:nvCxnSpPr>
        <p:spPr>
          <a:xfrm>
            <a:off x="18188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2" name="Google Shape;1962;p49"/>
          <p:cNvCxnSpPr>
            <a:endCxn id="1951" idx="2"/>
          </p:cNvCxnSpPr>
          <p:nvPr/>
        </p:nvCxnSpPr>
        <p:spPr>
          <a:xfrm>
            <a:off x="18188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3" name="Google Shape;1963;p49"/>
          <p:cNvCxnSpPr>
            <a:stCxn id="1947" idx="6"/>
            <a:endCxn id="1951" idx="2"/>
          </p:cNvCxnSpPr>
          <p:nvPr/>
        </p:nvCxnSpPr>
        <p:spPr>
          <a:xfrm flipH="1" rot="10800000">
            <a:off x="18188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4" name="Google Shape;1964;p49"/>
          <p:cNvCxnSpPr>
            <a:stCxn id="1947" idx="6"/>
            <a:endCxn id="1950" idx="2"/>
          </p:cNvCxnSpPr>
          <p:nvPr/>
        </p:nvCxnSpPr>
        <p:spPr>
          <a:xfrm flipH="1" rot="10800000">
            <a:off x="18188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5" name="Google Shape;1965;p49"/>
          <p:cNvCxnSpPr>
            <a:stCxn id="1947" idx="6"/>
            <a:endCxn id="1949" idx="2"/>
          </p:cNvCxnSpPr>
          <p:nvPr/>
        </p:nvCxnSpPr>
        <p:spPr>
          <a:xfrm flipH="1" rot="10800000">
            <a:off x="18188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6" name="Google Shape;1966;p49"/>
          <p:cNvCxnSpPr>
            <a:stCxn id="1947" idx="6"/>
            <a:endCxn id="1948" idx="2"/>
          </p:cNvCxnSpPr>
          <p:nvPr/>
        </p:nvCxnSpPr>
        <p:spPr>
          <a:xfrm flipH="1" rot="10800000">
            <a:off x="18188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7" name="Google Shape;1967;p49"/>
          <p:cNvSpPr/>
          <p:nvPr/>
        </p:nvSpPr>
        <p:spPr>
          <a:xfrm>
            <a:off x="5643075" y="11009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68" name="Google Shape;1968;p49"/>
          <p:cNvSpPr/>
          <p:nvPr/>
        </p:nvSpPr>
        <p:spPr>
          <a:xfrm>
            <a:off x="5643075" y="17272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69" name="Google Shape;1969;p49"/>
          <p:cNvSpPr/>
          <p:nvPr/>
        </p:nvSpPr>
        <p:spPr>
          <a:xfrm>
            <a:off x="5643075" y="23534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70" name="Google Shape;1970;p49"/>
          <p:cNvSpPr/>
          <p:nvPr/>
        </p:nvSpPr>
        <p:spPr>
          <a:xfrm>
            <a:off x="5643075" y="29797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71" name="Google Shape;1971;p49"/>
          <p:cNvSpPr/>
          <p:nvPr/>
        </p:nvSpPr>
        <p:spPr>
          <a:xfrm>
            <a:off x="7323625" y="10902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72" name="Google Shape;1972;p49"/>
          <p:cNvSpPr/>
          <p:nvPr/>
        </p:nvSpPr>
        <p:spPr>
          <a:xfrm>
            <a:off x="7323625" y="17165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73" name="Google Shape;1973;p49"/>
          <p:cNvSpPr/>
          <p:nvPr/>
        </p:nvSpPr>
        <p:spPr>
          <a:xfrm>
            <a:off x="7323625" y="23427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74" name="Google Shape;1974;p49"/>
          <p:cNvSpPr/>
          <p:nvPr/>
        </p:nvSpPr>
        <p:spPr>
          <a:xfrm>
            <a:off x="7323625" y="29690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5" name="Google Shape;1975;p49"/>
          <p:cNvCxnSpPr>
            <a:stCxn id="1967" idx="6"/>
            <a:endCxn id="1972" idx="2"/>
          </p:cNvCxnSpPr>
          <p:nvPr/>
        </p:nvCxnSpPr>
        <p:spPr>
          <a:xfrm>
            <a:off x="61887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6" name="Google Shape;1976;p49"/>
          <p:cNvCxnSpPr>
            <a:stCxn id="1968" idx="6"/>
            <a:endCxn id="1971" idx="2"/>
          </p:cNvCxnSpPr>
          <p:nvPr/>
        </p:nvCxnSpPr>
        <p:spPr>
          <a:xfrm flipH="1" rot="10800000">
            <a:off x="61887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7" name="Google Shape;1977;p49"/>
          <p:cNvCxnSpPr>
            <a:stCxn id="1969" idx="6"/>
            <a:endCxn id="1972" idx="2"/>
          </p:cNvCxnSpPr>
          <p:nvPr/>
        </p:nvCxnSpPr>
        <p:spPr>
          <a:xfrm flipH="1" rot="10800000">
            <a:off x="61887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8" name="Google Shape;1978;p49"/>
          <p:cNvCxnSpPr>
            <a:stCxn id="1969" idx="6"/>
            <a:endCxn id="1971" idx="2"/>
          </p:cNvCxnSpPr>
          <p:nvPr/>
        </p:nvCxnSpPr>
        <p:spPr>
          <a:xfrm flipH="1" rot="10800000">
            <a:off x="61887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9" name="Google Shape;1979;p49"/>
          <p:cNvCxnSpPr>
            <a:stCxn id="1969" idx="6"/>
            <a:endCxn id="1973" idx="2"/>
          </p:cNvCxnSpPr>
          <p:nvPr/>
        </p:nvCxnSpPr>
        <p:spPr>
          <a:xfrm flipH="1" rot="10800000">
            <a:off x="61887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0" name="Google Shape;1980;p49"/>
          <p:cNvCxnSpPr>
            <a:stCxn id="1969" idx="6"/>
            <a:endCxn id="1974" idx="2"/>
          </p:cNvCxnSpPr>
          <p:nvPr/>
        </p:nvCxnSpPr>
        <p:spPr>
          <a:xfrm>
            <a:off x="61887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1" name="Google Shape;1981;p49"/>
          <p:cNvCxnSpPr>
            <a:stCxn id="1967" idx="6"/>
            <a:endCxn id="1973" idx="2"/>
          </p:cNvCxnSpPr>
          <p:nvPr/>
        </p:nvCxnSpPr>
        <p:spPr>
          <a:xfrm>
            <a:off x="61887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2" name="Google Shape;1982;p49"/>
          <p:cNvCxnSpPr>
            <a:stCxn id="1967" idx="6"/>
            <a:endCxn id="1974" idx="2"/>
          </p:cNvCxnSpPr>
          <p:nvPr/>
        </p:nvCxnSpPr>
        <p:spPr>
          <a:xfrm>
            <a:off x="61887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3" name="Google Shape;1983;p49"/>
          <p:cNvCxnSpPr>
            <a:stCxn id="1968" idx="6"/>
            <a:endCxn id="1972" idx="2"/>
          </p:cNvCxnSpPr>
          <p:nvPr/>
        </p:nvCxnSpPr>
        <p:spPr>
          <a:xfrm flipH="1" rot="10800000">
            <a:off x="61887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4" name="Google Shape;1984;p49"/>
          <p:cNvCxnSpPr>
            <a:stCxn id="1968" idx="6"/>
            <a:endCxn id="1973" idx="2"/>
          </p:cNvCxnSpPr>
          <p:nvPr/>
        </p:nvCxnSpPr>
        <p:spPr>
          <a:xfrm>
            <a:off x="61887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5" name="Google Shape;1985;p49"/>
          <p:cNvCxnSpPr>
            <a:endCxn id="1974" idx="2"/>
          </p:cNvCxnSpPr>
          <p:nvPr/>
        </p:nvCxnSpPr>
        <p:spPr>
          <a:xfrm>
            <a:off x="61887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6" name="Google Shape;1986;p49"/>
          <p:cNvCxnSpPr>
            <a:stCxn id="1970" idx="6"/>
            <a:endCxn id="1974" idx="2"/>
          </p:cNvCxnSpPr>
          <p:nvPr/>
        </p:nvCxnSpPr>
        <p:spPr>
          <a:xfrm flipH="1" rot="10800000">
            <a:off x="61887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7" name="Google Shape;1987;p49"/>
          <p:cNvCxnSpPr>
            <a:stCxn id="1970" idx="6"/>
            <a:endCxn id="1973" idx="2"/>
          </p:cNvCxnSpPr>
          <p:nvPr/>
        </p:nvCxnSpPr>
        <p:spPr>
          <a:xfrm flipH="1" rot="10800000">
            <a:off x="61887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8" name="Google Shape;1988;p49"/>
          <p:cNvCxnSpPr>
            <a:stCxn id="1970" idx="6"/>
            <a:endCxn id="1972" idx="2"/>
          </p:cNvCxnSpPr>
          <p:nvPr/>
        </p:nvCxnSpPr>
        <p:spPr>
          <a:xfrm flipH="1" rot="10800000">
            <a:off x="61887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9" name="Google Shape;1989;p49"/>
          <p:cNvCxnSpPr>
            <a:stCxn id="1970" idx="6"/>
            <a:endCxn id="1971" idx="2"/>
          </p:cNvCxnSpPr>
          <p:nvPr/>
        </p:nvCxnSpPr>
        <p:spPr>
          <a:xfrm flipH="1" rot="10800000">
            <a:off x="61887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0" name="Google Shape;1990;p49"/>
          <p:cNvSpPr/>
          <p:nvPr/>
        </p:nvSpPr>
        <p:spPr>
          <a:xfrm>
            <a:off x="880029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91" name="Google Shape;1991;p49"/>
          <p:cNvSpPr/>
          <p:nvPr/>
        </p:nvSpPr>
        <p:spPr>
          <a:xfrm>
            <a:off x="5249878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92" name="Google Shape;1992;p49"/>
          <p:cNvSpPr/>
          <p:nvPr/>
        </p:nvSpPr>
        <p:spPr>
          <a:xfrm>
            <a:off x="2266650" y="230350"/>
            <a:ext cx="46107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t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o push in a batch of data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50"/>
          <p:cNvSpPr/>
          <p:nvPr/>
        </p:nvSpPr>
        <p:spPr>
          <a:xfrm>
            <a:off x="1273175" y="11009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98" name="Google Shape;1998;p50"/>
          <p:cNvSpPr/>
          <p:nvPr/>
        </p:nvSpPr>
        <p:spPr>
          <a:xfrm>
            <a:off x="1273175" y="17272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99" name="Google Shape;1999;p50"/>
          <p:cNvSpPr/>
          <p:nvPr/>
        </p:nvSpPr>
        <p:spPr>
          <a:xfrm>
            <a:off x="1273175" y="23534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00" name="Google Shape;2000;p50"/>
          <p:cNvSpPr/>
          <p:nvPr/>
        </p:nvSpPr>
        <p:spPr>
          <a:xfrm>
            <a:off x="1273175" y="29797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01" name="Google Shape;2001;p50"/>
          <p:cNvSpPr/>
          <p:nvPr/>
        </p:nvSpPr>
        <p:spPr>
          <a:xfrm>
            <a:off x="2953725" y="10902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02" name="Google Shape;2002;p50"/>
          <p:cNvSpPr/>
          <p:nvPr/>
        </p:nvSpPr>
        <p:spPr>
          <a:xfrm>
            <a:off x="2953725" y="17165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03" name="Google Shape;2003;p50"/>
          <p:cNvSpPr/>
          <p:nvPr/>
        </p:nvSpPr>
        <p:spPr>
          <a:xfrm>
            <a:off x="2953725" y="23427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04" name="Google Shape;2004;p50"/>
          <p:cNvSpPr/>
          <p:nvPr/>
        </p:nvSpPr>
        <p:spPr>
          <a:xfrm>
            <a:off x="2953725" y="29690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05" name="Google Shape;2005;p50"/>
          <p:cNvCxnSpPr>
            <a:stCxn id="1997" idx="6"/>
            <a:endCxn id="2002" idx="2"/>
          </p:cNvCxnSpPr>
          <p:nvPr/>
        </p:nvCxnSpPr>
        <p:spPr>
          <a:xfrm>
            <a:off x="18188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50"/>
          <p:cNvCxnSpPr>
            <a:stCxn id="1998" idx="6"/>
            <a:endCxn id="2001" idx="2"/>
          </p:cNvCxnSpPr>
          <p:nvPr/>
        </p:nvCxnSpPr>
        <p:spPr>
          <a:xfrm flipH="1" rot="10800000">
            <a:off x="18188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7" name="Google Shape;2007;p50"/>
          <p:cNvCxnSpPr>
            <a:stCxn id="1999" idx="6"/>
            <a:endCxn id="2002" idx="2"/>
          </p:cNvCxnSpPr>
          <p:nvPr/>
        </p:nvCxnSpPr>
        <p:spPr>
          <a:xfrm flipH="1" rot="10800000">
            <a:off x="18188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8" name="Google Shape;2008;p50"/>
          <p:cNvCxnSpPr>
            <a:stCxn id="1999" idx="6"/>
            <a:endCxn id="2001" idx="2"/>
          </p:cNvCxnSpPr>
          <p:nvPr/>
        </p:nvCxnSpPr>
        <p:spPr>
          <a:xfrm flipH="1" rot="10800000">
            <a:off x="18188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9" name="Google Shape;2009;p50"/>
          <p:cNvCxnSpPr>
            <a:stCxn id="1999" idx="6"/>
            <a:endCxn id="2003" idx="2"/>
          </p:cNvCxnSpPr>
          <p:nvPr/>
        </p:nvCxnSpPr>
        <p:spPr>
          <a:xfrm flipH="1" rot="10800000">
            <a:off x="18188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0" name="Google Shape;2010;p50"/>
          <p:cNvCxnSpPr>
            <a:stCxn id="1999" idx="6"/>
            <a:endCxn id="2004" idx="2"/>
          </p:cNvCxnSpPr>
          <p:nvPr/>
        </p:nvCxnSpPr>
        <p:spPr>
          <a:xfrm>
            <a:off x="18188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1" name="Google Shape;2011;p50"/>
          <p:cNvCxnSpPr>
            <a:stCxn id="1997" idx="6"/>
            <a:endCxn id="2003" idx="2"/>
          </p:cNvCxnSpPr>
          <p:nvPr/>
        </p:nvCxnSpPr>
        <p:spPr>
          <a:xfrm>
            <a:off x="18188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2" name="Google Shape;2012;p50"/>
          <p:cNvCxnSpPr>
            <a:stCxn id="1997" idx="6"/>
            <a:endCxn id="2004" idx="2"/>
          </p:cNvCxnSpPr>
          <p:nvPr/>
        </p:nvCxnSpPr>
        <p:spPr>
          <a:xfrm>
            <a:off x="18188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3" name="Google Shape;2013;p50"/>
          <p:cNvCxnSpPr>
            <a:stCxn id="1998" idx="6"/>
            <a:endCxn id="2002" idx="2"/>
          </p:cNvCxnSpPr>
          <p:nvPr/>
        </p:nvCxnSpPr>
        <p:spPr>
          <a:xfrm flipH="1" rot="10800000">
            <a:off x="18188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4" name="Google Shape;2014;p50"/>
          <p:cNvCxnSpPr>
            <a:stCxn id="1998" idx="6"/>
            <a:endCxn id="2003" idx="2"/>
          </p:cNvCxnSpPr>
          <p:nvPr/>
        </p:nvCxnSpPr>
        <p:spPr>
          <a:xfrm>
            <a:off x="18188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5" name="Google Shape;2015;p50"/>
          <p:cNvCxnSpPr>
            <a:endCxn id="2004" idx="2"/>
          </p:cNvCxnSpPr>
          <p:nvPr/>
        </p:nvCxnSpPr>
        <p:spPr>
          <a:xfrm>
            <a:off x="18188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6" name="Google Shape;2016;p50"/>
          <p:cNvCxnSpPr>
            <a:stCxn id="2000" idx="6"/>
            <a:endCxn id="2004" idx="2"/>
          </p:cNvCxnSpPr>
          <p:nvPr/>
        </p:nvCxnSpPr>
        <p:spPr>
          <a:xfrm flipH="1" rot="10800000">
            <a:off x="18188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7" name="Google Shape;2017;p50"/>
          <p:cNvCxnSpPr>
            <a:stCxn id="2000" idx="6"/>
            <a:endCxn id="2003" idx="2"/>
          </p:cNvCxnSpPr>
          <p:nvPr/>
        </p:nvCxnSpPr>
        <p:spPr>
          <a:xfrm flipH="1" rot="10800000">
            <a:off x="18188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8" name="Google Shape;2018;p50"/>
          <p:cNvCxnSpPr>
            <a:stCxn id="2000" idx="6"/>
            <a:endCxn id="2002" idx="2"/>
          </p:cNvCxnSpPr>
          <p:nvPr/>
        </p:nvCxnSpPr>
        <p:spPr>
          <a:xfrm flipH="1" rot="10800000">
            <a:off x="18188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9" name="Google Shape;2019;p50"/>
          <p:cNvCxnSpPr>
            <a:stCxn id="2000" idx="6"/>
            <a:endCxn id="2001" idx="2"/>
          </p:cNvCxnSpPr>
          <p:nvPr/>
        </p:nvCxnSpPr>
        <p:spPr>
          <a:xfrm flipH="1" rot="10800000">
            <a:off x="18188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0" name="Google Shape;2020;p50"/>
          <p:cNvSpPr/>
          <p:nvPr/>
        </p:nvSpPr>
        <p:spPr>
          <a:xfrm>
            <a:off x="880029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1" name="Google Shape;2021;p50"/>
          <p:cNvSpPr/>
          <p:nvPr/>
        </p:nvSpPr>
        <p:spPr>
          <a:xfrm>
            <a:off x="5643075" y="11009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2" name="Google Shape;2022;p50"/>
          <p:cNvSpPr/>
          <p:nvPr/>
        </p:nvSpPr>
        <p:spPr>
          <a:xfrm>
            <a:off x="5643075" y="17272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3" name="Google Shape;2023;p50"/>
          <p:cNvSpPr/>
          <p:nvPr/>
        </p:nvSpPr>
        <p:spPr>
          <a:xfrm>
            <a:off x="5643075" y="23534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4" name="Google Shape;2024;p50"/>
          <p:cNvSpPr/>
          <p:nvPr/>
        </p:nvSpPr>
        <p:spPr>
          <a:xfrm>
            <a:off x="5643075" y="29797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5" name="Google Shape;2025;p50"/>
          <p:cNvSpPr/>
          <p:nvPr/>
        </p:nvSpPr>
        <p:spPr>
          <a:xfrm>
            <a:off x="7323625" y="10902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6" name="Google Shape;2026;p50"/>
          <p:cNvSpPr/>
          <p:nvPr/>
        </p:nvSpPr>
        <p:spPr>
          <a:xfrm>
            <a:off x="7323625" y="17165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7" name="Google Shape;2027;p50"/>
          <p:cNvSpPr/>
          <p:nvPr/>
        </p:nvSpPr>
        <p:spPr>
          <a:xfrm>
            <a:off x="7323625" y="23427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8" name="Google Shape;2028;p50"/>
          <p:cNvSpPr/>
          <p:nvPr/>
        </p:nvSpPr>
        <p:spPr>
          <a:xfrm>
            <a:off x="7323625" y="29690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29" name="Google Shape;2029;p50"/>
          <p:cNvCxnSpPr>
            <a:stCxn id="2021" idx="6"/>
            <a:endCxn id="2026" idx="2"/>
          </p:cNvCxnSpPr>
          <p:nvPr/>
        </p:nvCxnSpPr>
        <p:spPr>
          <a:xfrm>
            <a:off x="61887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0" name="Google Shape;2030;p50"/>
          <p:cNvCxnSpPr>
            <a:stCxn id="2022" idx="6"/>
            <a:endCxn id="2025" idx="2"/>
          </p:cNvCxnSpPr>
          <p:nvPr/>
        </p:nvCxnSpPr>
        <p:spPr>
          <a:xfrm flipH="1" rot="10800000">
            <a:off x="61887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1" name="Google Shape;2031;p50"/>
          <p:cNvCxnSpPr>
            <a:stCxn id="2023" idx="6"/>
            <a:endCxn id="2026" idx="2"/>
          </p:cNvCxnSpPr>
          <p:nvPr/>
        </p:nvCxnSpPr>
        <p:spPr>
          <a:xfrm flipH="1" rot="10800000">
            <a:off x="61887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2" name="Google Shape;2032;p50"/>
          <p:cNvCxnSpPr>
            <a:stCxn id="2023" idx="6"/>
            <a:endCxn id="2025" idx="2"/>
          </p:cNvCxnSpPr>
          <p:nvPr/>
        </p:nvCxnSpPr>
        <p:spPr>
          <a:xfrm flipH="1" rot="10800000">
            <a:off x="61887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3" name="Google Shape;2033;p50"/>
          <p:cNvCxnSpPr>
            <a:stCxn id="2023" idx="6"/>
            <a:endCxn id="2027" idx="2"/>
          </p:cNvCxnSpPr>
          <p:nvPr/>
        </p:nvCxnSpPr>
        <p:spPr>
          <a:xfrm flipH="1" rot="10800000">
            <a:off x="61887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4" name="Google Shape;2034;p50"/>
          <p:cNvCxnSpPr>
            <a:stCxn id="2023" idx="6"/>
            <a:endCxn id="2028" idx="2"/>
          </p:cNvCxnSpPr>
          <p:nvPr/>
        </p:nvCxnSpPr>
        <p:spPr>
          <a:xfrm>
            <a:off x="61887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5" name="Google Shape;2035;p50"/>
          <p:cNvCxnSpPr>
            <a:stCxn id="2021" idx="6"/>
            <a:endCxn id="2027" idx="2"/>
          </p:cNvCxnSpPr>
          <p:nvPr/>
        </p:nvCxnSpPr>
        <p:spPr>
          <a:xfrm>
            <a:off x="61887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6" name="Google Shape;2036;p50"/>
          <p:cNvCxnSpPr>
            <a:stCxn id="2021" idx="6"/>
            <a:endCxn id="2028" idx="2"/>
          </p:cNvCxnSpPr>
          <p:nvPr/>
        </p:nvCxnSpPr>
        <p:spPr>
          <a:xfrm>
            <a:off x="61887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7" name="Google Shape;2037;p50"/>
          <p:cNvCxnSpPr>
            <a:stCxn id="2022" idx="6"/>
            <a:endCxn id="2026" idx="2"/>
          </p:cNvCxnSpPr>
          <p:nvPr/>
        </p:nvCxnSpPr>
        <p:spPr>
          <a:xfrm flipH="1" rot="10800000">
            <a:off x="61887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8" name="Google Shape;2038;p50"/>
          <p:cNvCxnSpPr>
            <a:stCxn id="2022" idx="6"/>
            <a:endCxn id="2027" idx="2"/>
          </p:cNvCxnSpPr>
          <p:nvPr/>
        </p:nvCxnSpPr>
        <p:spPr>
          <a:xfrm>
            <a:off x="61887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9" name="Google Shape;2039;p50"/>
          <p:cNvCxnSpPr>
            <a:endCxn id="2028" idx="2"/>
          </p:cNvCxnSpPr>
          <p:nvPr/>
        </p:nvCxnSpPr>
        <p:spPr>
          <a:xfrm>
            <a:off x="61887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0" name="Google Shape;2040;p50"/>
          <p:cNvCxnSpPr>
            <a:stCxn id="2024" idx="6"/>
            <a:endCxn id="2028" idx="2"/>
          </p:cNvCxnSpPr>
          <p:nvPr/>
        </p:nvCxnSpPr>
        <p:spPr>
          <a:xfrm flipH="1" rot="10800000">
            <a:off x="61887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1" name="Google Shape;2041;p50"/>
          <p:cNvCxnSpPr>
            <a:stCxn id="2024" idx="6"/>
            <a:endCxn id="2027" idx="2"/>
          </p:cNvCxnSpPr>
          <p:nvPr/>
        </p:nvCxnSpPr>
        <p:spPr>
          <a:xfrm flipH="1" rot="10800000">
            <a:off x="61887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2" name="Google Shape;2042;p50"/>
          <p:cNvCxnSpPr>
            <a:stCxn id="2024" idx="6"/>
            <a:endCxn id="2026" idx="2"/>
          </p:cNvCxnSpPr>
          <p:nvPr/>
        </p:nvCxnSpPr>
        <p:spPr>
          <a:xfrm flipH="1" rot="10800000">
            <a:off x="61887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3" name="Google Shape;2043;p50"/>
          <p:cNvCxnSpPr>
            <a:stCxn id="2024" idx="6"/>
            <a:endCxn id="2025" idx="2"/>
          </p:cNvCxnSpPr>
          <p:nvPr/>
        </p:nvCxnSpPr>
        <p:spPr>
          <a:xfrm flipH="1" rot="10800000">
            <a:off x="61887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4" name="Google Shape;2044;p50"/>
          <p:cNvSpPr/>
          <p:nvPr/>
        </p:nvSpPr>
        <p:spPr>
          <a:xfrm>
            <a:off x="5249878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45" name="Google Shape;2045;p50"/>
          <p:cNvSpPr/>
          <p:nvPr/>
        </p:nvSpPr>
        <p:spPr>
          <a:xfrm>
            <a:off x="57477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46" name="Google Shape;2046;p50"/>
          <p:cNvSpPr/>
          <p:nvPr/>
        </p:nvSpPr>
        <p:spPr>
          <a:xfrm>
            <a:off x="2150957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47" name="Google Shape;2047;p50"/>
          <p:cNvSpPr/>
          <p:nvPr/>
        </p:nvSpPr>
        <p:spPr>
          <a:xfrm>
            <a:off x="2676347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48" name="Google Shape;2048;p50"/>
          <p:cNvSpPr/>
          <p:nvPr/>
        </p:nvSpPr>
        <p:spPr>
          <a:xfrm>
            <a:off x="320629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49" name="Google Shape;2049;p50"/>
          <p:cNvSpPr/>
          <p:nvPr/>
        </p:nvSpPr>
        <p:spPr>
          <a:xfrm>
            <a:off x="110016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50" name="Google Shape;2050;p50"/>
          <p:cNvSpPr/>
          <p:nvPr/>
        </p:nvSpPr>
        <p:spPr>
          <a:xfrm>
            <a:off x="705815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51" name="Google Shape;2051;p50"/>
          <p:cNvSpPr/>
          <p:nvPr/>
        </p:nvSpPr>
        <p:spPr>
          <a:xfrm>
            <a:off x="162555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52" name="Google Shape;2052;p50"/>
          <p:cNvSpPr/>
          <p:nvPr/>
        </p:nvSpPr>
        <p:spPr>
          <a:xfrm>
            <a:off x="652819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53" name="Google Shape;2053;p50"/>
          <p:cNvSpPr/>
          <p:nvPr/>
        </p:nvSpPr>
        <p:spPr>
          <a:xfrm>
            <a:off x="5472842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54" name="Google Shape;2054;p50"/>
          <p:cNvSpPr/>
          <p:nvPr/>
        </p:nvSpPr>
        <p:spPr>
          <a:xfrm>
            <a:off x="5998232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55" name="Google Shape;2055;p50"/>
          <p:cNvSpPr/>
          <p:nvPr/>
        </p:nvSpPr>
        <p:spPr>
          <a:xfrm>
            <a:off x="373168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56" name="Google Shape;2056;p50"/>
          <p:cNvSpPr/>
          <p:nvPr/>
        </p:nvSpPr>
        <p:spPr>
          <a:xfrm>
            <a:off x="494287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57" name="Google Shape;2057;p50"/>
          <p:cNvSpPr/>
          <p:nvPr/>
        </p:nvSpPr>
        <p:spPr>
          <a:xfrm>
            <a:off x="811808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58" name="Google Shape;2058;p50"/>
          <p:cNvSpPr/>
          <p:nvPr/>
        </p:nvSpPr>
        <p:spPr>
          <a:xfrm>
            <a:off x="7588121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59" name="Google Shape;2059;p50"/>
          <p:cNvSpPr/>
          <p:nvPr/>
        </p:nvSpPr>
        <p:spPr>
          <a:xfrm>
            <a:off x="2806350" y="240900"/>
            <a:ext cx="35313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s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plit batch across devices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1"/>
          <p:cNvSpPr/>
          <p:nvPr/>
        </p:nvSpPr>
        <p:spPr>
          <a:xfrm>
            <a:off x="1273175" y="1100950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65" name="Google Shape;2065;p51"/>
          <p:cNvSpPr/>
          <p:nvPr/>
        </p:nvSpPr>
        <p:spPr>
          <a:xfrm>
            <a:off x="1273175" y="1727205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66" name="Google Shape;2066;p51"/>
          <p:cNvSpPr/>
          <p:nvPr/>
        </p:nvSpPr>
        <p:spPr>
          <a:xfrm>
            <a:off x="1273175" y="2353461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67" name="Google Shape;2067;p51"/>
          <p:cNvSpPr/>
          <p:nvPr/>
        </p:nvSpPr>
        <p:spPr>
          <a:xfrm>
            <a:off x="1273175" y="2979716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68" name="Google Shape;2068;p51"/>
          <p:cNvSpPr/>
          <p:nvPr/>
        </p:nvSpPr>
        <p:spPr>
          <a:xfrm>
            <a:off x="2953725" y="10902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69" name="Google Shape;2069;p51"/>
          <p:cNvSpPr/>
          <p:nvPr/>
        </p:nvSpPr>
        <p:spPr>
          <a:xfrm>
            <a:off x="2953725" y="17165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70" name="Google Shape;2070;p51"/>
          <p:cNvSpPr/>
          <p:nvPr/>
        </p:nvSpPr>
        <p:spPr>
          <a:xfrm>
            <a:off x="2953725" y="23427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71" name="Google Shape;2071;p51"/>
          <p:cNvSpPr/>
          <p:nvPr/>
        </p:nvSpPr>
        <p:spPr>
          <a:xfrm>
            <a:off x="2953725" y="29690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72" name="Google Shape;2072;p51"/>
          <p:cNvCxnSpPr>
            <a:stCxn id="2064" idx="6"/>
            <a:endCxn id="2069" idx="2"/>
          </p:cNvCxnSpPr>
          <p:nvPr/>
        </p:nvCxnSpPr>
        <p:spPr>
          <a:xfrm>
            <a:off x="18188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3" name="Google Shape;2073;p51"/>
          <p:cNvCxnSpPr>
            <a:stCxn id="2065" idx="6"/>
            <a:endCxn id="2068" idx="2"/>
          </p:cNvCxnSpPr>
          <p:nvPr/>
        </p:nvCxnSpPr>
        <p:spPr>
          <a:xfrm flipH="1" rot="10800000">
            <a:off x="18188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4" name="Google Shape;2074;p51"/>
          <p:cNvCxnSpPr>
            <a:stCxn id="2066" idx="6"/>
            <a:endCxn id="2069" idx="2"/>
          </p:cNvCxnSpPr>
          <p:nvPr/>
        </p:nvCxnSpPr>
        <p:spPr>
          <a:xfrm flipH="1" rot="10800000">
            <a:off x="18188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5" name="Google Shape;2075;p51"/>
          <p:cNvCxnSpPr>
            <a:stCxn id="2066" idx="6"/>
            <a:endCxn id="2068" idx="2"/>
          </p:cNvCxnSpPr>
          <p:nvPr/>
        </p:nvCxnSpPr>
        <p:spPr>
          <a:xfrm flipH="1" rot="10800000">
            <a:off x="18188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6" name="Google Shape;2076;p51"/>
          <p:cNvCxnSpPr>
            <a:stCxn id="2066" idx="6"/>
            <a:endCxn id="2070" idx="2"/>
          </p:cNvCxnSpPr>
          <p:nvPr/>
        </p:nvCxnSpPr>
        <p:spPr>
          <a:xfrm flipH="1" rot="10800000">
            <a:off x="18188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51"/>
          <p:cNvCxnSpPr>
            <a:stCxn id="2066" idx="6"/>
            <a:endCxn id="2071" idx="2"/>
          </p:cNvCxnSpPr>
          <p:nvPr/>
        </p:nvCxnSpPr>
        <p:spPr>
          <a:xfrm>
            <a:off x="18188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8" name="Google Shape;2078;p51"/>
          <p:cNvCxnSpPr>
            <a:stCxn id="2064" idx="6"/>
            <a:endCxn id="2070" idx="2"/>
          </p:cNvCxnSpPr>
          <p:nvPr/>
        </p:nvCxnSpPr>
        <p:spPr>
          <a:xfrm>
            <a:off x="18188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9" name="Google Shape;2079;p51"/>
          <p:cNvCxnSpPr>
            <a:stCxn id="2064" idx="6"/>
            <a:endCxn id="2071" idx="2"/>
          </p:cNvCxnSpPr>
          <p:nvPr/>
        </p:nvCxnSpPr>
        <p:spPr>
          <a:xfrm>
            <a:off x="18188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0" name="Google Shape;2080;p51"/>
          <p:cNvCxnSpPr>
            <a:stCxn id="2065" idx="6"/>
            <a:endCxn id="2069" idx="2"/>
          </p:cNvCxnSpPr>
          <p:nvPr/>
        </p:nvCxnSpPr>
        <p:spPr>
          <a:xfrm flipH="1" rot="10800000">
            <a:off x="18188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1" name="Google Shape;2081;p51"/>
          <p:cNvCxnSpPr>
            <a:stCxn id="2065" idx="6"/>
            <a:endCxn id="2070" idx="2"/>
          </p:cNvCxnSpPr>
          <p:nvPr/>
        </p:nvCxnSpPr>
        <p:spPr>
          <a:xfrm>
            <a:off x="18188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2" name="Google Shape;2082;p51"/>
          <p:cNvCxnSpPr>
            <a:endCxn id="2071" idx="2"/>
          </p:cNvCxnSpPr>
          <p:nvPr/>
        </p:nvCxnSpPr>
        <p:spPr>
          <a:xfrm>
            <a:off x="18188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3" name="Google Shape;2083;p51"/>
          <p:cNvCxnSpPr>
            <a:stCxn id="2067" idx="6"/>
            <a:endCxn id="2071" idx="2"/>
          </p:cNvCxnSpPr>
          <p:nvPr/>
        </p:nvCxnSpPr>
        <p:spPr>
          <a:xfrm flipH="1" rot="10800000">
            <a:off x="18188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4" name="Google Shape;2084;p51"/>
          <p:cNvCxnSpPr>
            <a:stCxn id="2067" idx="6"/>
            <a:endCxn id="2070" idx="2"/>
          </p:cNvCxnSpPr>
          <p:nvPr/>
        </p:nvCxnSpPr>
        <p:spPr>
          <a:xfrm flipH="1" rot="10800000">
            <a:off x="18188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5" name="Google Shape;2085;p51"/>
          <p:cNvCxnSpPr>
            <a:stCxn id="2067" idx="6"/>
            <a:endCxn id="2069" idx="2"/>
          </p:cNvCxnSpPr>
          <p:nvPr/>
        </p:nvCxnSpPr>
        <p:spPr>
          <a:xfrm flipH="1" rot="10800000">
            <a:off x="18188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6" name="Google Shape;2086;p51"/>
          <p:cNvCxnSpPr>
            <a:stCxn id="2067" idx="6"/>
            <a:endCxn id="2068" idx="2"/>
          </p:cNvCxnSpPr>
          <p:nvPr/>
        </p:nvCxnSpPr>
        <p:spPr>
          <a:xfrm flipH="1" rot="10800000">
            <a:off x="18188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7" name="Google Shape;2087;p51"/>
          <p:cNvSpPr/>
          <p:nvPr/>
        </p:nvSpPr>
        <p:spPr>
          <a:xfrm>
            <a:off x="880029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8" name="Google Shape;2088;p51"/>
          <p:cNvSpPr/>
          <p:nvPr/>
        </p:nvSpPr>
        <p:spPr>
          <a:xfrm>
            <a:off x="5643075" y="1100950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9" name="Google Shape;2089;p51"/>
          <p:cNvSpPr/>
          <p:nvPr/>
        </p:nvSpPr>
        <p:spPr>
          <a:xfrm>
            <a:off x="5643075" y="1727205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0" name="Google Shape;2090;p51"/>
          <p:cNvSpPr/>
          <p:nvPr/>
        </p:nvSpPr>
        <p:spPr>
          <a:xfrm>
            <a:off x="5643075" y="2353461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1" name="Google Shape;2091;p51"/>
          <p:cNvSpPr/>
          <p:nvPr/>
        </p:nvSpPr>
        <p:spPr>
          <a:xfrm>
            <a:off x="5643075" y="2979716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2" name="Google Shape;2092;p51"/>
          <p:cNvSpPr/>
          <p:nvPr/>
        </p:nvSpPr>
        <p:spPr>
          <a:xfrm>
            <a:off x="7323625" y="10902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3" name="Google Shape;2093;p51"/>
          <p:cNvSpPr/>
          <p:nvPr/>
        </p:nvSpPr>
        <p:spPr>
          <a:xfrm>
            <a:off x="7323625" y="17165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4" name="Google Shape;2094;p51"/>
          <p:cNvSpPr/>
          <p:nvPr/>
        </p:nvSpPr>
        <p:spPr>
          <a:xfrm>
            <a:off x="7323625" y="23427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5" name="Google Shape;2095;p51"/>
          <p:cNvSpPr/>
          <p:nvPr/>
        </p:nvSpPr>
        <p:spPr>
          <a:xfrm>
            <a:off x="7323625" y="29690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96" name="Google Shape;2096;p51"/>
          <p:cNvCxnSpPr>
            <a:stCxn id="2088" idx="6"/>
            <a:endCxn id="2093" idx="2"/>
          </p:cNvCxnSpPr>
          <p:nvPr/>
        </p:nvCxnSpPr>
        <p:spPr>
          <a:xfrm>
            <a:off x="61887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7" name="Google Shape;2097;p51"/>
          <p:cNvCxnSpPr>
            <a:stCxn id="2089" idx="6"/>
            <a:endCxn id="2092" idx="2"/>
          </p:cNvCxnSpPr>
          <p:nvPr/>
        </p:nvCxnSpPr>
        <p:spPr>
          <a:xfrm flipH="1" rot="10800000">
            <a:off x="61887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8" name="Google Shape;2098;p51"/>
          <p:cNvCxnSpPr>
            <a:stCxn id="2090" idx="6"/>
            <a:endCxn id="2093" idx="2"/>
          </p:cNvCxnSpPr>
          <p:nvPr/>
        </p:nvCxnSpPr>
        <p:spPr>
          <a:xfrm flipH="1" rot="10800000">
            <a:off x="61887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9" name="Google Shape;2099;p51"/>
          <p:cNvCxnSpPr>
            <a:stCxn id="2090" idx="6"/>
            <a:endCxn id="2092" idx="2"/>
          </p:cNvCxnSpPr>
          <p:nvPr/>
        </p:nvCxnSpPr>
        <p:spPr>
          <a:xfrm flipH="1" rot="10800000">
            <a:off x="61887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0" name="Google Shape;2100;p51"/>
          <p:cNvCxnSpPr>
            <a:stCxn id="2090" idx="6"/>
            <a:endCxn id="2094" idx="2"/>
          </p:cNvCxnSpPr>
          <p:nvPr/>
        </p:nvCxnSpPr>
        <p:spPr>
          <a:xfrm flipH="1" rot="10800000">
            <a:off x="61887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1" name="Google Shape;2101;p51"/>
          <p:cNvCxnSpPr>
            <a:stCxn id="2090" idx="6"/>
            <a:endCxn id="2095" idx="2"/>
          </p:cNvCxnSpPr>
          <p:nvPr/>
        </p:nvCxnSpPr>
        <p:spPr>
          <a:xfrm>
            <a:off x="61887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2" name="Google Shape;2102;p51"/>
          <p:cNvCxnSpPr>
            <a:stCxn id="2088" idx="6"/>
            <a:endCxn id="2094" idx="2"/>
          </p:cNvCxnSpPr>
          <p:nvPr/>
        </p:nvCxnSpPr>
        <p:spPr>
          <a:xfrm>
            <a:off x="61887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3" name="Google Shape;2103;p51"/>
          <p:cNvCxnSpPr>
            <a:stCxn id="2088" idx="6"/>
            <a:endCxn id="2095" idx="2"/>
          </p:cNvCxnSpPr>
          <p:nvPr/>
        </p:nvCxnSpPr>
        <p:spPr>
          <a:xfrm>
            <a:off x="61887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4" name="Google Shape;2104;p51"/>
          <p:cNvCxnSpPr>
            <a:stCxn id="2089" idx="6"/>
            <a:endCxn id="2093" idx="2"/>
          </p:cNvCxnSpPr>
          <p:nvPr/>
        </p:nvCxnSpPr>
        <p:spPr>
          <a:xfrm flipH="1" rot="10800000">
            <a:off x="61887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5" name="Google Shape;2105;p51"/>
          <p:cNvCxnSpPr>
            <a:stCxn id="2089" idx="6"/>
            <a:endCxn id="2094" idx="2"/>
          </p:cNvCxnSpPr>
          <p:nvPr/>
        </p:nvCxnSpPr>
        <p:spPr>
          <a:xfrm>
            <a:off x="61887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6" name="Google Shape;2106;p51"/>
          <p:cNvCxnSpPr>
            <a:endCxn id="2095" idx="2"/>
          </p:cNvCxnSpPr>
          <p:nvPr/>
        </p:nvCxnSpPr>
        <p:spPr>
          <a:xfrm>
            <a:off x="61887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7" name="Google Shape;2107;p51"/>
          <p:cNvCxnSpPr>
            <a:stCxn id="2091" idx="6"/>
            <a:endCxn id="2095" idx="2"/>
          </p:cNvCxnSpPr>
          <p:nvPr/>
        </p:nvCxnSpPr>
        <p:spPr>
          <a:xfrm flipH="1" rot="10800000">
            <a:off x="61887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8" name="Google Shape;2108;p51"/>
          <p:cNvCxnSpPr>
            <a:stCxn id="2091" idx="6"/>
            <a:endCxn id="2094" idx="2"/>
          </p:cNvCxnSpPr>
          <p:nvPr/>
        </p:nvCxnSpPr>
        <p:spPr>
          <a:xfrm flipH="1" rot="10800000">
            <a:off x="61887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9" name="Google Shape;2109;p51"/>
          <p:cNvCxnSpPr>
            <a:stCxn id="2091" idx="6"/>
            <a:endCxn id="2093" idx="2"/>
          </p:cNvCxnSpPr>
          <p:nvPr/>
        </p:nvCxnSpPr>
        <p:spPr>
          <a:xfrm flipH="1" rot="10800000">
            <a:off x="61887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0" name="Google Shape;2110;p51"/>
          <p:cNvCxnSpPr>
            <a:stCxn id="2091" idx="6"/>
            <a:endCxn id="2092" idx="2"/>
          </p:cNvCxnSpPr>
          <p:nvPr/>
        </p:nvCxnSpPr>
        <p:spPr>
          <a:xfrm flipH="1" rot="10800000">
            <a:off x="61887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1" name="Google Shape;2111;p51"/>
          <p:cNvSpPr/>
          <p:nvPr/>
        </p:nvSpPr>
        <p:spPr>
          <a:xfrm>
            <a:off x="5249878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12" name="Google Shape;2112;p51"/>
          <p:cNvSpPr/>
          <p:nvPr/>
        </p:nvSpPr>
        <p:spPr>
          <a:xfrm>
            <a:off x="57477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13" name="Google Shape;2113;p51"/>
          <p:cNvSpPr/>
          <p:nvPr/>
        </p:nvSpPr>
        <p:spPr>
          <a:xfrm>
            <a:off x="2150957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14" name="Google Shape;2114;p51"/>
          <p:cNvSpPr/>
          <p:nvPr/>
        </p:nvSpPr>
        <p:spPr>
          <a:xfrm>
            <a:off x="2676347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15" name="Google Shape;2115;p51"/>
          <p:cNvSpPr/>
          <p:nvPr/>
        </p:nvSpPr>
        <p:spPr>
          <a:xfrm>
            <a:off x="320629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16" name="Google Shape;2116;p51"/>
          <p:cNvSpPr/>
          <p:nvPr/>
        </p:nvSpPr>
        <p:spPr>
          <a:xfrm>
            <a:off x="110016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17" name="Google Shape;2117;p51"/>
          <p:cNvSpPr/>
          <p:nvPr/>
        </p:nvSpPr>
        <p:spPr>
          <a:xfrm>
            <a:off x="705815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18" name="Google Shape;2118;p51"/>
          <p:cNvSpPr/>
          <p:nvPr/>
        </p:nvSpPr>
        <p:spPr>
          <a:xfrm>
            <a:off x="162555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19" name="Google Shape;2119;p51"/>
          <p:cNvSpPr/>
          <p:nvPr/>
        </p:nvSpPr>
        <p:spPr>
          <a:xfrm>
            <a:off x="652819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0" name="Google Shape;2120;p51"/>
          <p:cNvSpPr/>
          <p:nvPr/>
        </p:nvSpPr>
        <p:spPr>
          <a:xfrm>
            <a:off x="5472842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1" name="Google Shape;2121;p51"/>
          <p:cNvSpPr/>
          <p:nvPr/>
        </p:nvSpPr>
        <p:spPr>
          <a:xfrm>
            <a:off x="5998232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2" name="Google Shape;2122;p51"/>
          <p:cNvSpPr/>
          <p:nvPr/>
        </p:nvSpPr>
        <p:spPr>
          <a:xfrm>
            <a:off x="373168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3" name="Google Shape;2123;p51"/>
          <p:cNvSpPr/>
          <p:nvPr/>
        </p:nvSpPr>
        <p:spPr>
          <a:xfrm>
            <a:off x="494287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4" name="Google Shape;2124;p51"/>
          <p:cNvSpPr/>
          <p:nvPr/>
        </p:nvSpPr>
        <p:spPr>
          <a:xfrm>
            <a:off x="811808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5" name="Google Shape;2125;p51"/>
          <p:cNvSpPr/>
          <p:nvPr/>
        </p:nvSpPr>
        <p:spPr>
          <a:xfrm>
            <a:off x="7588121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6" name="Google Shape;2126;p51"/>
          <p:cNvSpPr/>
          <p:nvPr/>
        </p:nvSpPr>
        <p:spPr>
          <a:xfrm>
            <a:off x="2806350" y="240900"/>
            <a:ext cx="35313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p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arallel forward passes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3403050" y="1548425"/>
            <a:ext cx="2337900" cy="2716200"/>
          </a:xfrm>
          <a:prstGeom prst="roundRect">
            <a:avLst>
              <a:gd fmla="val 757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Parameters</a:t>
            </a:r>
            <a:endParaRPr sz="2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 sz="2400">
                <a:latin typeface="Dosis"/>
                <a:ea typeface="Dosis"/>
                <a:cs typeface="Dosis"/>
                <a:sym typeface="Dosis"/>
              </a:rPr>
              <a:t>Compute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●"/>
            </a:pPr>
            <a:r>
              <a:rPr lang="en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Main Ingredients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52"/>
          <p:cNvSpPr/>
          <p:nvPr/>
        </p:nvSpPr>
        <p:spPr>
          <a:xfrm>
            <a:off x="1273175" y="1100950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32" name="Google Shape;2132;p52"/>
          <p:cNvSpPr/>
          <p:nvPr/>
        </p:nvSpPr>
        <p:spPr>
          <a:xfrm>
            <a:off x="1273175" y="1727205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33" name="Google Shape;2133;p52"/>
          <p:cNvSpPr/>
          <p:nvPr/>
        </p:nvSpPr>
        <p:spPr>
          <a:xfrm>
            <a:off x="1273175" y="2353461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34" name="Google Shape;2134;p52"/>
          <p:cNvSpPr/>
          <p:nvPr/>
        </p:nvSpPr>
        <p:spPr>
          <a:xfrm>
            <a:off x="1273175" y="2979716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35" name="Google Shape;2135;p52"/>
          <p:cNvSpPr/>
          <p:nvPr/>
        </p:nvSpPr>
        <p:spPr>
          <a:xfrm>
            <a:off x="2953725" y="1090250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36" name="Google Shape;2136;p52"/>
          <p:cNvSpPr/>
          <p:nvPr/>
        </p:nvSpPr>
        <p:spPr>
          <a:xfrm>
            <a:off x="2953725" y="1716505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37" name="Google Shape;2137;p52"/>
          <p:cNvSpPr/>
          <p:nvPr/>
        </p:nvSpPr>
        <p:spPr>
          <a:xfrm>
            <a:off x="2953725" y="2342761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38" name="Google Shape;2138;p52"/>
          <p:cNvSpPr/>
          <p:nvPr/>
        </p:nvSpPr>
        <p:spPr>
          <a:xfrm>
            <a:off x="2953725" y="2969016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39" name="Google Shape;2139;p52"/>
          <p:cNvCxnSpPr>
            <a:stCxn id="2131" idx="6"/>
            <a:endCxn id="2136" idx="2"/>
          </p:cNvCxnSpPr>
          <p:nvPr/>
        </p:nvCxnSpPr>
        <p:spPr>
          <a:xfrm>
            <a:off x="18188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0" name="Google Shape;2140;p52"/>
          <p:cNvCxnSpPr>
            <a:stCxn id="2132" idx="6"/>
            <a:endCxn id="2135" idx="2"/>
          </p:cNvCxnSpPr>
          <p:nvPr/>
        </p:nvCxnSpPr>
        <p:spPr>
          <a:xfrm flipH="1" rot="10800000">
            <a:off x="18188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1" name="Google Shape;2141;p52"/>
          <p:cNvCxnSpPr>
            <a:stCxn id="2133" idx="6"/>
            <a:endCxn id="2136" idx="2"/>
          </p:cNvCxnSpPr>
          <p:nvPr/>
        </p:nvCxnSpPr>
        <p:spPr>
          <a:xfrm flipH="1" rot="10800000">
            <a:off x="18188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2" name="Google Shape;2142;p52"/>
          <p:cNvCxnSpPr>
            <a:stCxn id="2133" idx="6"/>
            <a:endCxn id="2135" idx="2"/>
          </p:cNvCxnSpPr>
          <p:nvPr/>
        </p:nvCxnSpPr>
        <p:spPr>
          <a:xfrm flipH="1" rot="10800000">
            <a:off x="18188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3" name="Google Shape;2143;p52"/>
          <p:cNvCxnSpPr>
            <a:stCxn id="2133" idx="6"/>
            <a:endCxn id="2137" idx="2"/>
          </p:cNvCxnSpPr>
          <p:nvPr/>
        </p:nvCxnSpPr>
        <p:spPr>
          <a:xfrm flipH="1" rot="10800000">
            <a:off x="18188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4" name="Google Shape;2144;p52"/>
          <p:cNvCxnSpPr>
            <a:stCxn id="2133" idx="6"/>
            <a:endCxn id="2138" idx="2"/>
          </p:cNvCxnSpPr>
          <p:nvPr/>
        </p:nvCxnSpPr>
        <p:spPr>
          <a:xfrm>
            <a:off x="18188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5" name="Google Shape;2145;p52"/>
          <p:cNvCxnSpPr>
            <a:stCxn id="2131" idx="6"/>
            <a:endCxn id="2137" idx="2"/>
          </p:cNvCxnSpPr>
          <p:nvPr/>
        </p:nvCxnSpPr>
        <p:spPr>
          <a:xfrm>
            <a:off x="18188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6" name="Google Shape;2146;p52"/>
          <p:cNvCxnSpPr>
            <a:stCxn id="2131" idx="6"/>
            <a:endCxn id="2138" idx="2"/>
          </p:cNvCxnSpPr>
          <p:nvPr/>
        </p:nvCxnSpPr>
        <p:spPr>
          <a:xfrm>
            <a:off x="18188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7" name="Google Shape;2147;p52"/>
          <p:cNvCxnSpPr>
            <a:stCxn id="2132" idx="6"/>
            <a:endCxn id="2136" idx="2"/>
          </p:cNvCxnSpPr>
          <p:nvPr/>
        </p:nvCxnSpPr>
        <p:spPr>
          <a:xfrm flipH="1" rot="10800000">
            <a:off x="18188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8" name="Google Shape;2148;p52"/>
          <p:cNvCxnSpPr>
            <a:stCxn id="2132" idx="6"/>
            <a:endCxn id="2137" idx="2"/>
          </p:cNvCxnSpPr>
          <p:nvPr/>
        </p:nvCxnSpPr>
        <p:spPr>
          <a:xfrm>
            <a:off x="18188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9" name="Google Shape;2149;p52"/>
          <p:cNvCxnSpPr>
            <a:endCxn id="2138" idx="2"/>
          </p:cNvCxnSpPr>
          <p:nvPr/>
        </p:nvCxnSpPr>
        <p:spPr>
          <a:xfrm>
            <a:off x="18188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0" name="Google Shape;2150;p52"/>
          <p:cNvCxnSpPr>
            <a:stCxn id="2134" idx="6"/>
            <a:endCxn id="2138" idx="2"/>
          </p:cNvCxnSpPr>
          <p:nvPr/>
        </p:nvCxnSpPr>
        <p:spPr>
          <a:xfrm flipH="1" rot="10800000">
            <a:off x="18188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1" name="Google Shape;2151;p52"/>
          <p:cNvCxnSpPr>
            <a:stCxn id="2134" idx="6"/>
            <a:endCxn id="2137" idx="2"/>
          </p:cNvCxnSpPr>
          <p:nvPr/>
        </p:nvCxnSpPr>
        <p:spPr>
          <a:xfrm flipH="1" rot="10800000">
            <a:off x="18188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2" name="Google Shape;2152;p52"/>
          <p:cNvCxnSpPr>
            <a:stCxn id="2134" idx="6"/>
            <a:endCxn id="2136" idx="2"/>
          </p:cNvCxnSpPr>
          <p:nvPr/>
        </p:nvCxnSpPr>
        <p:spPr>
          <a:xfrm flipH="1" rot="10800000">
            <a:off x="18188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3" name="Google Shape;2153;p52"/>
          <p:cNvCxnSpPr>
            <a:stCxn id="2134" idx="6"/>
            <a:endCxn id="2135" idx="2"/>
          </p:cNvCxnSpPr>
          <p:nvPr/>
        </p:nvCxnSpPr>
        <p:spPr>
          <a:xfrm flipH="1" rot="10800000">
            <a:off x="18188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4" name="Google Shape;2154;p52"/>
          <p:cNvSpPr/>
          <p:nvPr/>
        </p:nvSpPr>
        <p:spPr>
          <a:xfrm>
            <a:off x="880029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5" name="Google Shape;2155;p52"/>
          <p:cNvSpPr/>
          <p:nvPr/>
        </p:nvSpPr>
        <p:spPr>
          <a:xfrm>
            <a:off x="5643075" y="1100950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6" name="Google Shape;2156;p52"/>
          <p:cNvSpPr/>
          <p:nvPr/>
        </p:nvSpPr>
        <p:spPr>
          <a:xfrm>
            <a:off x="5643075" y="1727205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7" name="Google Shape;2157;p52"/>
          <p:cNvSpPr/>
          <p:nvPr/>
        </p:nvSpPr>
        <p:spPr>
          <a:xfrm>
            <a:off x="5643075" y="2353461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8" name="Google Shape;2158;p52"/>
          <p:cNvSpPr/>
          <p:nvPr/>
        </p:nvSpPr>
        <p:spPr>
          <a:xfrm>
            <a:off x="5643075" y="2979716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9" name="Google Shape;2159;p52"/>
          <p:cNvSpPr/>
          <p:nvPr/>
        </p:nvSpPr>
        <p:spPr>
          <a:xfrm>
            <a:off x="7323625" y="1090250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60" name="Google Shape;2160;p52"/>
          <p:cNvSpPr/>
          <p:nvPr/>
        </p:nvSpPr>
        <p:spPr>
          <a:xfrm>
            <a:off x="7323625" y="1716505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61" name="Google Shape;2161;p52"/>
          <p:cNvSpPr/>
          <p:nvPr/>
        </p:nvSpPr>
        <p:spPr>
          <a:xfrm>
            <a:off x="7323625" y="2342761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62" name="Google Shape;2162;p52"/>
          <p:cNvSpPr/>
          <p:nvPr/>
        </p:nvSpPr>
        <p:spPr>
          <a:xfrm>
            <a:off x="7323625" y="2969016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3" name="Google Shape;2163;p52"/>
          <p:cNvCxnSpPr>
            <a:stCxn id="2155" idx="6"/>
            <a:endCxn id="2160" idx="2"/>
          </p:cNvCxnSpPr>
          <p:nvPr/>
        </p:nvCxnSpPr>
        <p:spPr>
          <a:xfrm>
            <a:off x="61887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4" name="Google Shape;2164;p52"/>
          <p:cNvCxnSpPr>
            <a:stCxn id="2156" idx="6"/>
            <a:endCxn id="2159" idx="2"/>
          </p:cNvCxnSpPr>
          <p:nvPr/>
        </p:nvCxnSpPr>
        <p:spPr>
          <a:xfrm flipH="1" rot="10800000">
            <a:off x="61887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5" name="Google Shape;2165;p52"/>
          <p:cNvCxnSpPr>
            <a:stCxn id="2157" idx="6"/>
            <a:endCxn id="2160" idx="2"/>
          </p:cNvCxnSpPr>
          <p:nvPr/>
        </p:nvCxnSpPr>
        <p:spPr>
          <a:xfrm flipH="1" rot="10800000">
            <a:off x="61887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6" name="Google Shape;2166;p52"/>
          <p:cNvCxnSpPr>
            <a:stCxn id="2157" idx="6"/>
            <a:endCxn id="2159" idx="2"/>
          </p:cNvCxnSpPr>
          <p:nvPr/>
        </p:nvCxnSpPr>
        <p:spPr>
          <a:xfrm flipH="1" rot="10800000">
            <a:off x="61887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7" name="Google Shape;2167;p52"/>
          <p:cNvCxnSpPr>
            <a:stCxn id="2157" idx="6"/>
            <a:endCxn id="2161" idx="2"/>
          </p:cNvCxnSpPr>
          <p:nvPr/>
        </p:nvCxnSpPr>
        <p:spPr>
          <a:xfrm flipH="1" rot="10800000">
            <a:off x="61887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8" name="Google Shape;2168;p52"/>
          <p:cNvCxnSpPr>
            <a:stCxn id="2157" idx="6"/>
            <a:endCxn id="2162" idx="2"/>
          </p:cNvCxnSpPr>
          <p:nvPr/>
        </p:nvCxnSpPr>
        <p:spPr>
          <a:xfrm>
            <a:off x="61887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9" name="Google Shape;2169;p52"/>
          <p:cNvCxnSpPr>
            <a:stCxn id="2155" idx="6"/>
            <a:endCxn id="2161" idx="2"/>
          </p:cNvCxnSpPr>
          <p:nvPr/>
        </p:nvCxnSpPr>
        <p:spPr>
          <a:xfrm>
            <a:off x="61887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0" name="Google Shape;2170;p52"/>
          <p:cNvCxnSpPr>
            <a:stCxn id="2155" idx="6"/>
            <a:endCxn id="2162" idx="2"/>
          </p:cNvCxnSpPr>
          <p:nvPr/>
        </p:nvCxnSpPr>
        <p:spPr>
          <a:xfrm>
            <a:off x="61887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1" name="Google Shape;2171;p52"/>
          <p:cNvCxnSpPr>
            <a:stCxn id="2156" idx="6"/>
            <a:endCxn id="2160" idx="2"/>
          </p:cNvCxnSpPr>
          <p:nvPr/>
        </p:nvCxnSpPr>
        <p:spPr>
          <a:xfrm flipH="1" rot="10800000">
            <a:off x="61887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2" name="Google Shape;2172;p52"/>
          <p:cNvCxnSpPr>
            <a:stCxn id="2156" idx="6"/>
            <a:endCxn id="2161" idx="2"/>
          </p:cNvCxnSpPr>
          <p:nvPr/>
        </p:nvCxnSpPr>
        <p:spPr>
          <a:xfrm>
            <a:off x="61887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3" name="Google Shape;2173;p52"/>
          <p:cNvCxnSpPr>
            <a:endCxn id="2162" idx="2"/>
          </p:cNvCxnSpPr>
          <p:nvPr/>
        </p:nvCxnSpPr>
        <p:spPr>
          <a:xfrm>
            <a:off x="61887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4" name="Google Shape;2174;p52"/>
          <p:cNvCxnSpPr>
            <a:stCxn id="2158" idx="6"/>
            <a:endCxn id="2162" idx="2"/>
          </p:cNvCxnSpPr>
          <p:nvPr/>
        </p:nvCxnSpPr>
        <p:spPr>
          <a:xfrm flipH="1" rot="10800000">
            <a:off x="61887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5" name="Google Shape;2175;p52"/>
          <p:cNvCxnSpPr>
            <a:stCxn id="2158" idx="6"/>
            <a:endCxn id="2161" idx="2"/>
          </p:cNvCxnSpPr>
          <p:nvPr/>
        </p:nvCxnSpPr>
        <p:spPr>
          <a:xfrm flipH="1" rot="10800000">
            <a:off x="61887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6" name="Google Shape;2176;p52"/>
          <p:cNvCxnSpPr>
            <a:stCxn id="2158" idx="6"/>
            <a:endCxn id="2160" idx="2"/>
          </p:cNvCxnSpPr>
          <p:nvPr/>
        </p:nvCxnSpPr>
        <p:spPr>
          <a:xfrm flipH="1" rot="10800000">
            <a:off x="61887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7" name="Google Shape;2177;p52"/>
          <p:cNvCxnSpPr>
            <a:stCxn id="2158" idx="6"/>
            <a:endCxn id="2159" idx="2"/>
          </p:cNvCxnSpPr>
          <p:nvPr/>
        </p:nvCxnSpPr>
        <p:spPr>
          <a:xfrm flipH="1" rot="10800000">
            <a:off x="61887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8" name="Google Shape;2178;p52"/>
          <p:cNvSpPr/>
          <p:nvPr/>
        </p:nvSpPr>
        <p:spPr>
          <a:xfrm>
            <a:off x="5249878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9" name="Google Shape;2179;p52"/>
          <p:cNvSpPr/>
          <p:nvPr/>
        </p:nvSpPr>
        <p:spPr>
          <a:xfrm>
            <a:off x="57477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80" name="Google Shape;2180;p52"/>
          <p:cNvSpPr/>
          <p:nvPr/>
        </p:nvSpPr>
        <p:spPr>
          <a:xfrm>
            <a:off x="2150957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81" name="Google Shape;2181;p52"/>
          <p:cNvSpPr/>
          <p:nvPr/>
        </p:nvSpPr>
        <p:spPr>
          <a:xfrm>
            <a:off x="2676347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82" name="Google Shape;2182;p52"/>
          <p:cNvSpPr/>
          <p:nvPr/>
        </p:nvSpPr>
        <p:spPr>
          <a:xfrm>
            <a:off x="320629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83" name="Google Shape;2183;p52"/>
          <p:cNvSpPr/>
          <p:nvPr/>
        </p:nvSpPr>
        <p:spPr>
          <a:xfrm>
            <a:off x="110016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84" name="Google Shape;2184;p52"/>
          <p:cNvSpPr/>
          <p:nvPr/>
        </p:nvSpPr>
        <p:spPr>
          <a:xfrm>
            <a:off x="705815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85" name="Google Shape;2185;p52"/>
          <p:cNvSpPr/>
          <p:nvPr/>
        </p:nvSpPr>
        <p:spPr>
          <a:xfrm>
            <a:off x="162555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86" name="Google Shape;2186;p52"/>
          <p:cNvSpPr/>
          <p:nvPr/>
        </p:nvSpPr>
        <p:spPr>
          <a:xfrm>
            <a:off x="652819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87" name="Google Shape;2187;p52"/>
          <p:cNvSpPr/>
          <p:nvPr/>
        </p:nvSpPr>
        <p:spPr>
          <a:xfrm>
            <a:off x="5472842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88" name="Google Shape;2188;p52"/>
          <p:cNvSpPr/>
          <p:nvPr/>
        </p:nvSpPr>
        <p:spPr>
          <a:xfrm>
            <a:off x="5998232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89" name="Google Shape;2189;p52"/>
          <p:cNvSpPr/>
          <p:nvPr/>
        </p:nvSpPr>
        <p:spPr>
          <a:xfrm>
            <a:off x="373168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90" name="Google Shape;2190;p52"/>
          <p:cNvSpPr/>
          <p:nvPr/>
        </p:nvSpPr>
        <p:spPr>
          <a:xfrm>
            <a:off x="4942878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91" name="Google Shape;2191;p52"/>
          <p:cNvSpPr/>
          <p:nvPr/>
        </p:nvSpPr>
        <p:spPr>
          <a:xfrm>
            <a:off x="8118085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92" name="Google Shape;2192;p52"/>
          <p:cNvSpPr/>
          <p:nvPr/>
        </p:nvSpPr>
        <p:spPr>
          <a:xfrm>
            <a:off x="7588121" y="4466000"/>
            <a:ext cx="525300" cy="3729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93" name="Google Shape;2193;p52"/>
          <p:cNvSpPr/>
          <p:nvPr/>
        </p:nvSpPr>
        <p:spPr>
          <a:xfrm>
            <a:off x="2806350" y="240900"/>
            <a:ext cx="35313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parallel forward passes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53"/>
          <p:cNvSpPr/>
          <p:nvPr/>
        </p:nvSpPr>
        <p:spPr>
          <a:xfrm>
            <a:off x="1273175" y="1100950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99" name="Google Shape;2199;p53"/>
          <p:cNvSpPr/>
          <p:nvPr/>
        </p:nvSpPr>
        <p:spPr>
          <a:xfrm>
            <a:off x="1273175" y="1727205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00" name="Google Shape;2200;p53"/>
          <p:cNvSpPr/>
          <p:nvPr/>
        </p:nvSpPr>
        <p:spPr>
          <a:xfrm>
            <a:off x="1273175" y="2353461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01" name="Google Shape;2201;p53"/>
          <p:cNvSpPr/>
          <p:nvPr/>
        </p:nvSpPr>
        <p:spPr>
          <a:xfrm>
            <a:off x="1273175" y="2979716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02" name="Google Shape;2202;p53"/>
          <p:cNvSpPr/>
          <p:nvPr/>
        </p:nvSpPr>
        <p:spPr>
          <a:xfrm>
            <a:off x="2953725" y="1090250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03" name="Google Shape;2203;p53"/>
          <p:cNvSpPr/>
          <p:nvPr/>
        </p:nvSpPr>
        <p:spPr>
          <a:xfrm>
            <a:off x="2953725" y="1716505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04" name="Google Shape;2204;p53"/>
          <p:cNvSpPr/>
          <p:nvPr/>
        </p:nvSpPr>
        <p:spPr>
          <a:xfrm>
            <a:off x="2953725" y="2342761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05" name="Google Shape;2205;p53"/>
          <p:cNvSpPr/>
          <p:nvPr/>
        </p:nvSpPr>
        <p:spPr>
          <a:xfrm>
            <a:off x="2953725" y="2969016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206" name="Google Shape;2206;p53"/>
          <p:cNvCxnSpPr>
            <a:stCxn id="2198" idx="6"/>
            <a:endCxn id="2203" idx="2"/>
          </p:cNvCxnSpPr>
          <p:nvPr/>
        </p:nvCxnSpPr>
        <p:spPr>
          <a:xfrm>
            <a:off x="18188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7" name="Google Shape;2207;p53"/>
          <p:cNvCxnSpPr>
            <a:stCxn id="2199" idx="6"/>
            <a:endCxn id="2202" idx="2"/>
          </p:cNvCxnSpPr>
          <p:nvPr/>
        </p:nvCxnSpPr>
        <p:spPr>
          <a:xfrm flipH="1" rot="10800000">
            <a:off x="18188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8" name="Google Shape;2208;p53"/>
          <p:cNvCxnSpPr>
            <a:stCxn id="2200" idx="6"/>
            <a:endCxn id="2203" idx="2"/>
          </p:cNvCxnSpPr>
          <p:nvPr/>
        </p:nvCxnSpPr>
        <p:spPr>
          <a:xfrm flipH="1" rot="10800000">
            <a:off x="18188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9" name="Google Shape;2209;p53"/>
          <p:cNvCxnSpPr>
            <a:stCxn id="2200" idx="6"/>
            <a:endCxn id="2202" idx="2"/>
          </p:cNvCxnSpPr>
          <p:nvPr/>
        </p:nvCxnSpPr>
        <p:spPr>
          <a:xfrm flipH="1" rot="10800000">
            <a:off x="18188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0" name="Google Shape;2210;p53"/>
          <p:cNvCxnSpPr>
            <a:stCxn id="2200" idx="6"/>
            <a:endCxn id="2204" idx="2"/>
          </p:cNvCxnSpPr>
          <p:nvPr/>
        </p:nvCxnSpPr>
        <p:spPr>
          <a:xfrm flipH="1" rot="10800000">
            <a:off x="18188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1" name="Google Shape;2211;p53"/>
          <p:cNvCxnSpPr>
            <a:stCxn id="2200" idx="6"/>
            <a:endCxn id="2205" idx="2"/>
          </p:cNvCxnSpPr>
          <p:nvPr/>
        </p:nvCxnSpPr>
        <p:spPr>
          <a:xfrm>
            <a:off x="18188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2" name="Google Shape;2212;p53"/>
          <p:cNvCxnSpPr>
            <a:stCxn id="2198" idx="6"/>
            <a:endCxn id="2204" idx="2"/>
          </p:cNvCxnSpPr>
          <p:nvPr/>
        </p:nvCxnSpPr>
        <p:spPr>
          <a:xfrm>
            <a:off x="18188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3" name="Google Shape;2213;p53"/>
          <p:cNvCxnSpPr>
            <a:stCxn id="2198" idx="6"/>
            <a:endCxn id="2205" idx="2"/>
          </p:cNvCxnSpPr>
          <p:nvPr/>
        </p:nvCxnSpPr>
        <p:spPr>
          <a:xfrm>
            <a:off x="18188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4" name="Google Shape;2214;p53"/>
          <p:cNvCxnSpPr>
            <a:stCxn id="2199" idx="6"/>
            <a:endCxn id="2203" idx="2"/>
          </p:cNvCxnSpPr>
          <p:nvPr/>
        </p:nvCxnSpPr>
        <p:spPr>
          <a:xfrm flipH="1" rot="10800000">
            <a:off x="18188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5" name="Google Shape;2215;p53"/>
          <p:cNvCxnSpPr>
            <a:stCxn id="2199" idx="6"/>
            <a:endCxn id="2204" idx="2"/>
          </p:cNvCxnSpPr>
          <p:nvPr/>
        </p:nvCxnSpPr>
        <p:spPr>
          <a:xfrm>
            <a:off x="18188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6" name="Google Shape;2216;p53"/>
          <p:cNvCxnSpPr>
            <a:endCxn id="2205" idx="2"/>
          </p:cNvCxnSpPr>
          <p:nvPr/>
        </p:nvCxnSpPr>
        <p:spPr>
          <a:xfrm>
            <a:off x="18188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7" name="Google Shape;2217;p53"/>
          <p:cNvCxnSpPr>
            <a:stCxn id="2201" idx="6"/>
            <a:endCxn id="2205" idx="2"/>
          </p:cNvCxnSpPr>
          <p:nvPr/>
        </p:nvCxnSpPr>
        <p:spPr>
          <a:xfrm flipH="1" rot="10800000">
            <a:off x="18188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8" name="Google Shape;2218;p53"/>
          <p:cNvCxnSpPr>
            <a:stCxn id="2201" idx="6"/>
            <a:endCxn id="2204" idx="2"/>
          </p:cNvCxnSpPr>
          <p:nvPr/>
        </p:nvCxnSpPr>
        <p:spPr>
          <a:xfrm flipH="1" rot="10800000">
            <a:off x="18188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9" name="Google Shape;2219;p53"/>
          <p:cNvCxnSpPr>
            <a:stCxn id="2201" idx="6"/>
            <a:endCxn id="2203" idx="2"/>
          </p:cNvCxnSpPr>
          <p:nvPr/>
        </p:nvCxnSpPr>
        <p:spPr>
          <a:xfrm flipH="1" rot="10800000">
            <a:off x="18188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0" name="Google Shape;2220;p53"/>
          <p:cNvCxnSpPr>
            <a:stCxn id="2201" idx="6"/>
            <a:endCxn id="2202" idx="2"/>
          </p:cNvCxnSpPr>
          <p:nvPr/>
        </p:nvCxnSpPr>
        <p:spPr>
          <a:xfrm flipH="1" rot="10800000">
            <a:off x="18188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1" name="Google Shape;2221;p53"/>
          <p:cNvSpPr/>
          <p:nvPr/>
        </p:nvSpPr>
        <p:spPr>
          <a:xfrm>
            <a:off x="880029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2" name="Google Shape;2222;p53"/>
          <p:cNvSpPr/>
          <p:nvPr/>
        </p:nvSpPr>
        <p:spPr>
          <a:xfrm>
            <a:off x="5643075" y="1100950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3" name="Google Shape;2223;p53"/>
          <p:cNvSpPr/>
          <p:nvPr/>
        </p:nvSpPr>
        <p:spPr>
          <a:xfrm>
            <a:off x="5643075" y="1727205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4" name="Google Shape;2224;p53"/>
          <p:cNvSpPr/>
          <p:nvPr/>
        </p:nvSpPr>
        <p:spPr>
          <a:xfrm>
            <a:off x="5643075" y="2353461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5" name="Google Shape;2225;p53"/>
          <p:cNvSpPr/>
          <p:nvPr/>
        </p:nvSpPr>
        <p:spPr>
          <a:xfrm>
            <a:off x="5643075" y="2979716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6" name="Google Shape;2226;p53"/>
          <p:cNvSpPr/>
          <p:nvPr/>
        </p:nvSpPr>
        <p:spPr>
          <a:xfrm>
            <a:off x="7323625" y="1090250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7" name="Google Shape;2227;p53"/>
          <p:cNvSpPr/>
          <p:nvPr/>
        </p:nvSpPr>
        <p:spPr>
          <a:xfrm>
            <a:off x="7323625" y="1716505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8" name="Google Shape;2228;p53"/>
          <p:cNvSpPr/>
          <p:nvPr/>
        </p:nvSpPr>
        <p:spPr>
          <a:xfrm>
            <a:off x="7323625" y="2342761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9" name="Google Shape;2229;p53"/>
          <p:cNvSpPr/>
          <p:nvPr/>
        </p:nvSpPr>
        <p:spPr>
          <a:xfrm>
            <a:off x="7323625" y="2969016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230" name="Google Shape;2230;p53"/>
          <p:cNvCxnSpPr>
            <a:stCxn id="2222" idx="6"/>
            <a:endCxn id="2227" idx="2"/>
          </p:cNvCxnSpPr>
          <p:nvPr/>
        </p:nvCxnSpPr>
        <p:spPr>
          <a:xfrm>
            <a:off x="61887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1" name="Google Shape;2231;p53"/>
          <p:cNvCxnSpPr>
            <a:stCxn id="2223" idx="6"/>
            <a:endCxn id="2226" idx="2"/>
          </p:cNvCxnSpPr>
          <p:nvPr/>
        </p:nvCxnSpPr>
        <p:spPr>
          <a:xfrm flipH="1" rot="10800000">
            <a:off x="61887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2" name="Google Shape;2232;p53"/>
          <p:cNvCxnSpPr>
            <a:stCxn id="2224" idx="6"/>
            <a:endCxn id="2227" idx="2"/>
          </p:cNvCxnSpPr>
          <p:nvPr/>
        </p:nvCxnSpPr>
        <p:spPr>
          <a:xfrm flipH="1" rot="10800000">
            <a:off x="61887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3" name="Google Shape;2233;p53"/>
          <p:cNvCxnSpPr>
            <a:stCxn id="2224" idx="6"/>
            <a:endCxn id="2226" idx="2"/>
          </p:cNvCxnSpPr>
          <p:nvPr/>
        </p:nvCxnSpPr>
        <p:spPr>
          <a:xfrm flipH="1" rot="10800000">
            <a:off x="61887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4" name="Google Shape;2234;p53"/>
          <p:cNvCxnSpPr>
            <a:stCxn id="2224" idx="6"/>
            <a:endCxn id="2228" idx="2"/>
          </p:cNvCxnSpPr>
          <p:nvPr/>
        </p:nvCxnSpPr>
        <p:spPr>
          <a:xfrm flipH="1" rot="10800000">
            <a:off x="61887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5" name="Google Shape;2235;p53"/>
          <p:cNvCxnSpPr>
            <a:stCxn id="2224" idx="6"/>
            <a:endCxn id="2229" idx="2"/>
          </p:cNvCxnSpPr>
          <p:nvPr/>
        </p:nvCxnSpPr>
        <p:spPr>
          <a:xfrm>
            <a:off x="61887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6" name="Google Shape;2236;p53"/>
          <p:cNvCxnSpPr>
            <a:stCxn id="2222" idx="6"/>
            <a:endCxn id="2228" idx="2"/>
          </p:cNvCxnSpPr>
          <p:nvPr/>
        </p:nvCxnSpPr>
        <p:spPr>
          <a:xfrm>
            <a:off x="61887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7" name="Google Shape;2237;p53"/>
          <p:cNvCxnSpPr>
            <a:stCxn id="2222" idx="6"/>
            <a:endCxn id="2229" idx="2"/>
          </p:cNvCxnSpPr>
          <p:nvPr/>
        </p:nvCxnSpPr>
        <p:spPr>
          <a:xfrm>
            <a:off x="61887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8" name="Google Shape;2238;p53"/>
          <p:cNvCxnSpPr>
            <a:stCxn id="2223" idx="6"/>
            <a:endCxn id="2227" idx="2"/>
          </p:cNvCxnSpPr>
          <p:nvPr/>
        </p:nvCxnSpPr>
        <p:spPr>
          <a:xfrm flipH="1" rot="10800000">
            <a:off x="61887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9" name="Google Shape;2239;p53"/>
          <p:cNvCxnSpPr>
            <a:stCxn id="2223" idx="6"/>
            <a:endCxn id="2228" idx="2"/>
          </p:cNvCxnSpPr>
          <p:nvPr/>
        </p:nvCxnSpPr>
        <p:spPr>
          <a:xfrm>
            <a:off x="61887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0" name="Google Shape;2240;p53"/>
          <p:cNvCxnSpPr>
            <a:endCxn id="2229" idx="2"/>
          </p:cNvCxnSpPr>
          <p:nvPr/>
        </p:nvCxnSpPr>
        <p:spPr>
          <a:xfrm>
            <a:off x="61887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1" name="Google Shape;2241;p53"/>
          <p:cNvCxnSpPr>
            <a:stCxn id="2225" idx="6"/>
            <a:endCxn id="2229" idx="2"/>
          </p:cNvCxnSpPr>
          <p:nvPr/>
        </p:nvCxnSpPr>
        <p:spPr>
          <a:xfrm flipH="1" rot="10800000">
            <a:off x="61887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2" name="Google Shape;2242;p53"/>
          <p:cNvCxnSpPr>
            <a:stCxn id="2225" idx="6"/>
            <a:endCxn id="2228" idx="2"/>
          </p:cNvCxnSpPr>
          <p:nvPr/>
        </p:nvCxnSpPr>
        <p:spPr>
          <a:xfrm flipH="1" rot="10800000">
            <a:off x="61887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3" name="Google Shape;2243;p53"/>
          <p:cNvCxnSpPr>
            <a:stCxn id="2225" idx="6"/>
            <a:endCxn id="2227" idx="2"/>
          </p:cNvCxnSpPr>
          <p:nvPr/>
        </p:nvCxnSpPr>
        <p:spPr>
          <a:xfrm flipH="1" rot="10800000">
            <a:off x="61887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4" name="Google Shape;2244;p53"/>
          <p:cNvCxnSpPr>
            <a:stCxn id="2225" idx="6"/>
            <a:endCxn id="2226" idx="2"/>
          </p:cNvCxnSpPr>
          <p:nvPr/>
        </p:nvCxnSpPr>
        <p:spPr>
          <a:xfrm flipH="1" rot="10800000">
            <a:off x="61887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5" name="Google Shape;2245;p53"/>
          <p:cNvSpPr/>
          <p:nvPr/>
        </p:nvSpPr>
        <p:spPr>
          <a:xfrm>
            <a:off x="5249878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246" name="Google Shape;2246;p53"/>
          <p:cNvCxnSpPr/>
          <p:nvPr/>
        </p:nvCxnSpPr>
        <p:spPr>
          <a:xfrm rot="10800000">
            <a:off x="2884050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7" name="Google Shape;2247;p53"/>
          <p:cNvCxnSpPr/>
          <p:nvPr/>
        </p:nvCxnSpPr>
        <p:spPr>
          <a:xfrm rot="10800000">
            <a:off x="7399825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8" name="Google Shape;2248;p53"/>
          <p:cNvSpPr/>
          <p:nvPr/>
        </p:nvSpPr>
        <p:spPr>
          <a:xfrm>
            <a:off x="2806350" y="4384725"/>
            <a:ext cx="35313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backpropagate gradients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4"/>
          <p:cNvSpPr/>
          <p:nvPr/>
        </p:nvSpPr>
        <p:spPr>
          <a:xfrm>
            <a:off x="1273175" y="1100950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4" name="Google Shape;2254;p54"/>
          <p:cNvSpPr/>
          <p:nvPr/>
        </p:nvSpPr>
        <p:spPr>
          <a:xfrm>
            <a:off x="1273175" y="1727205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5" name="Google Shape;2255;p54"/>
          <p:cNvSpPr/>
          <p:nvPr/>
        </p:nvSpPr>
        <p:spPr>
          <a:xfrm>
            <a:off x="1273175" y="2353461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6" name="Google Shape;2256;p54"/>
          <p:cNvSpPr/>
          <p:nvPr/>
        </p:nvSpPr>
        <p:spPr>
          <a:xfrm>
            <a:off x="1273175" y="2979716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7" name="Google Shape;2257;p54"/>
          <p:cNvSpPr/>
          <p:nvPr/>
        </p:nvSpPr>
        <p:spPr>
          <a:xfrm>
            <a:off x="2953725" y="1090250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8" name="Google Shape;2258;p54"/>
          <p:cNvSpPr/>
          <p:nvPr/>
        </p:nvSpPr>
        <p:spPr>
          <a:xfrm>
            <a:off x="2953725" y="1716505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9" name="Google Shape;2259;p54"/>
          <p:cNvSpPr/>
          <p:nvPr/>
        </p:nvSpPr>
        <p:spPr>
          <a:xfrm>
            <a:off x="2953725" y="2342761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0" name="Google Shape;2260;p54"/>
          <p:cNvSpPr/>
          <p:nvPr/>
        </p:nvSpPr>
        <p:spPr>
          <a:xfrm>
            <a:off x="2953725" y="2969016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261" name="Google Shape;2261;p54"/>
          <p:cNvCxnSpPr>
            <a:stCxn id="2253" idx="6"/>
            <a:endCxn id="2258" idx="2"/>
          </p:cNvCxnSpPr>
          <p:nvPr/>
        </p:nvCxnSpPr>
        <p:spPr>
          <a:xfrm>
            <a:off x="18188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2" name="Google Shape;2262;p54"/>
          <p:cNvCxnSpPr>
            <a:stCxn id="2254" idx="6"/>
            <a:endCxn id="2257" idx="2"/>
          </p:cNvCxnSpPr>
          <p:nvPr/>
        </p:nvCxnSpPr>
        <p:spPr>
          <a:xfrm flipH="1" rot="10800000">
            <a:off x="18188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3" name="Google Shape;2263;p54"/>
          <p:cNvCxnSpPr>
            <a:stCxn id="2255" idx="6"/>
            <a:endCxn id="2258" idx="2"/>
          </p:cNvCxnSpPr>
          <p:nvPr/>
        </p:nvCxnSpPr>
        <p:spPr>
          <a:xfrm flipH="1" rot="10800000">
            <a:off x="18188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4" name="Google Shape;2264;p54"/>
          <p:cNvCxnSpPr>
            <a:stCxn id="2255" idx="6"/>
            <a:endCxn id="2257" idx="2"/>
          </p:cNvCxnSpPr>
          <p:nvPr/>
        </p:nvCxnSpPr>
        <p:spPr>
          <a:xfrm flipH="1" rot="10800000">
            <a:off x="18188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5" name="Google Shape;2265;p54"/>
          <p:cNvCxnSpPr>
            <a:stCxn id="2255" idx="6"/>
            <a:endCxn id="2259" idx="2"/>
          </p:cNvCxnSpPr>
          <p:nvPr/>
        </p:nvCxnSpPr>
        <p:spPr>
          <a:xfrm flipH="1" rot="10800000">
            <a:off x="18188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6" name="Google Shape;2266;p54"/>
          <p:cNvCxnSpPr>
            <a:stCxn id="2255" idx="6"/>
            <a:endCxn id="2260" idx="2"/>
          </p:cNvCxnSpPr>
          <p:nvPr/>
        </p:nvCxnSpPr>
        <p:spPr>
          <a:xfrm>
            <a:off x="18188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7" name="Google Shape;2267;p54"/>
          <p:cNvCxnSpPr>
            <a:stCxn id="2253" idx="6"/>
            <a:endCxn id="2259" idx="2"/>
          </p:cNvCxnSpPr>
          <p:nvPr/>
        </p:nvCxnSpPr>
        <p:spPr>
          <a:xfrm>
            <a:off x="18188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8" name="Google Shape;2268;p54"/>
          <p:cNvCxnSpPr>
            <a:stCxn id="2253" idx="6"/>
            <a:endCxn id="2260" idx="2"/>
          </p:cNvCxnSpPr>
          <p:nvPr/>
        </p:nvCxnSpPr>
        <p:spPr>
          <a:xfrm>
            <a:off x="18188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9" name="Google Shape;2269;p54"/>
          <p:cNvCxnSpPr>
            <a:stCxn id="2254" idx="6"/>
            <a:endCxn id="2258" idx="2"/>
          </p:cNvCxnSpPr>
          <p:nvPr/>
        </p:nvCxnSpPr>
        <p:spPr>
          <a:xfrm flipH="1" rot="10800000">
            <a:off x="18188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0" name="Google Shape;2270;p54"/>
          <p:cNvCxnSpPr>
            <a:stCxn id="2254" idx="6"/>
            <a:endCxn id="2259" idx="2"/>
          </p:cNvCxnSpPr>
          <p:nvPr/>
        </p:nvCxnSpPr>
        <p:spPr>
          <a:xfrm>
            <a:off x="18188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1" name="Google Shape;2271;p54"/>
          <p:cNvCxnSpPr>
            <a:endCxn id="2260" idx="2"/>
          </p:cNvCxnSpPr>
          <p:nvPr/>
        </p:nvCxnSpPr>
        <p:spPr>
          <a:xfrm>
            <a:off x="18188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2" name="Google Shape;2272;p54"/>
          <p:cNvCxnSpPr>
            <a:stCxn id="2256" idx="6"/>
            <a:endCxn id="2260" idx="2"/>
          </p:cNvCxnSpPr>
          <p:nvPr/>
        </p:nvCxnSpPr>
        <p:spPr>
          <a:xfrm flipH="1" rot="10800000">
            <a:off x="18188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3" name="Google Shape;2273;p54"/>
          <p:cNvCxnSpPr>
            <a:stCxn id="2256" idx="6"/>
            <a:endCxn id="2259" idx="2"/>
          </p:cNvCxnSpPr>
          <p:nvPr/>
        </p:nvCxnSpPr>
        <p:spPr>
          <a:xfrm flipH="1" rot="10800000">
            <a:off x="18188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4" name="Google Shape;2274;p54"/>
          <p:cNvCxnSpPr>
            <a:stCxn id="2256" idx="6"/>
            <a:endCxn id="2258" idx="2"/>
          </p:cNvCxnSpPr>
          <p:nvPr/>
        </p:nvCxnSpPr>
        <p:spPr>
          <a:xfrm flipH="1" rot="10800000">
            <a:off x="18188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5" name="Google Shape;2275;p54"/>
          <p:cNvCxnSpPr>
            <a:stCxn id="2256" idx="6"/>
            <a:endCxn id="2257" idx="2"/>
          </p:cNvCxnSpPr>
          <p:nvPr/>
        </p:nvCxnSpPr>
        <p:spPr>
          <a:xfrm flipH="1" rot="10800000">
            <a:off x="18188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6" name="Google Shape;2276;p54"/>
          <p:cNvSpPr/>
          <p:nvPr/>
        </p:nvSpPr>
        <p:spPr>
          <a:xfrm>
            <a:off x="880029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7" name="Google Shape;2277;p54"/>
          <p:cNvSpPr/>
          <p:nvPr/>
        </p:nvSpPr>
        <p:spPr>
          <a:xfrm>
            <a:off x="5643075" y="1100950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8" name="Google Shape;2278;p54"/>
          <p:cNvSpPr/>
          <p:nvPr/>
        </p:nvSpPr>
        <p:spPr>
          <a:xfrm>
            <a:off x="5643075" y="1727205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9" name="Google Shape;2279;p54"/>
          <p:cNvSpPr/>
          <p:nvPr/>
        </p:nvSpPr>
        <p:spPr>
          <a:xfrm>
            <a:off x="5643075" y="2353461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0" name="Google Shape;2280;p54"/>
          <p:cNvSpPr/>
          <p:nvPr/>
        </p:nvSpPr>
        <p:spPr>
          <a:xfrm>
            <a:off x="5643075" y="2979716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1" name="Google Shape;2281;p54"/>
          <p:cNvSpPr/>
          <p:nvPr/>
        </p:nvSpPr>
        <p:spPr>
          <a:xfrm>
            <a:off x="7323625" y="1090250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2" name="Google Shape;2282;p54"/>
          <p:cNvSpPr/>
          <p:nvPr/>
        </p:nvSpPr>
        <p:spPr>
          <a:xfrm>
            <a:off x="7323625" y="1716505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3" name="Google Shape;2283;p54"/>
          <p:cNvSpPr/>
          <p:nvPr/>
        </p:nvSpPr>
        <p:spPr>
          <a:xfrm>
            <a:off x="7323625" y="2342761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4" name="Google Shape;2284;p54"/>
          <p:cNvSpPr/>
          <p:nvPr/>
        </p:nvSpPr>
        <p:spPr>
          <a:xfrm>
            <a:off x="7323625" y="2969016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285" name="Google Shape;2285;p54"/>
          <p:cNvCxnSpPr>
            <a:stCxn id="2277" idx="6"/>
            <a:endCxn id="2282" idx="2"/>
          </p:cNvCxnSpPr>
          <p:nvPr/>
        </p:nvCxnSpPr>
        <p:spPr>
          <a:xfrm>
            <a:off x="61887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6" name="Google Shape;2286;p54"/>
          <p:cNvCxnSpPr>
            <a:stCxn id="2278" idx="6"/>
            <a:endCxn id="2281" idx="2"/>
          </p:cNvCxnSpPr>
          <p:nvPr/>
        </p:nvCxnSpPr>
        <p:spPr>
          <a:xfrm flipH="1" rot="10800000">
            <a:off x="61887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7" name="Google Shape;2287;p54"/>
          <p:cNvCxnSpPr>
            <a:stCxn id="2279" idx="6"/>
            <a:endCxn id="2282" idx="2"/>
          </p:cNvCxnSpPr>
          <p:nvPr/>
        </p:nvCxnSpPr>
        <p:spPr>
          <a:xfrm flipH="1" rot="10800000">
            <a:off x="61887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8" name="Google Shape;2288;p54"/>
          <p:cNvCxnSpPr>
            <a:stCxn id="2279" idx="6"/>
            <a:endCxn id="2281" idx="2"/>
          </p:cNvCxnSpPr>
          <p:nvPr/>
        </p:nvCxnSpPr>
        <p:spPr>
          <a:xfrm flipH="1" rot="10800000">
            <a:off x="61887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9" name="Google Shape;2289;p54"/>
          <p:cNvCxnSpPr>
            <a:stCxn id="2279" idx="6"/>
            <a:endCxn id="2283" idx="2"/>
          </p:cNvCxnSpPr>
          <p:nvPr/>
        </p:nvCxnSpPr>
        <p:spPr>
          <a:xfrm flipH="1" rot="10800000">
            <a:off x="61887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0" name="Google Shape;2290;p54"/>
          <p:cNvCxnSpPr>
            <a:stCxn id="2279" idx="6"/>
            <a:endCxn id="2284" idx="2"/>
          </p:cNvCxnSpPr>
          <p:nvPr/>
        </p:nvCxnSpPr>
        <p:spPr>
          <a:xfrm>
            <a:off x="61887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1" name="Google Shape;2291;p54"/>
          <p:cNvCxnSpPr>
            <a:stCxn id="2277" idx="6"/>
            <a:endCxn id="2283" idx="2"/>
          </p:cNvCxnSpPr>
          <p:nvPr/>
        </p:nvCxnSpPr>
        <p:spPr>
          <a:xfrm>
            <a:off x="61887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2" name="Google Shape;2292;p54"/>
          <p:cNvCxnSpPr>
            <a:stCxn id="2277" idx="6"/>
            <a:endCxn id="2284" idx="2"/>
          </p:cNvCxnSpPr>
          <p:nvPr/>
        </p:nvCxnSpPr>
        <p:spPr>
          <a:xfrm>
            <a:off x="61887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3" name="Google Shape;2293;p54"/>
          <p:cNvCxnSpPr>
            <a:stCxn id="2278" idx="6"/>
            <a:endCxn id="2282" idx="2"/>
          </p:cNvCxnSpPr>
          <p:nvPr/>
        </p:nvCxnSpPr>
        <p:spPr>
          <a:xfrm flipH="1" rot="10800000">
            <a:off x="61887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4" name="Google Shape;2294;p54"/>
          <p:cNvCxnSpPr>
            <a:stCxn id="2278" idx="6"/>
            <a:endCxn id="2283" idx="2"/>
          </p:cNvCxnSpPr>
          <p:nvPr/>
        </p:nvCxnSpPr>
        <p:spPr>
          <a:xfrm>
            <a:off x="61887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5" name="Google Shape;2295;p54"/>
          <p:cNvCxnSpPr>
            <a:endCxn id="2284" idx="2"/>
          </p:cNvCxnSpPr>
          <p:nvPr/>
        </p:nvCxnSpPr>
        <p:spPr>
          <a:xfrm>
            <a:off x="61887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6" name="Google Shape;2296;p54"/>
          <p:cNvCxnSpPr>
            <a:stCxn id="2280" idx="6"/>
            <a:endCxn id="2284" idx="2"/>
          </p:cNvCxnSpPr>
          <p:nvPr/>
        </p:nvCxnSpPr>
        <p:spPr>
          <a:xfrm flipH="1" rot="10800000">
            <a:off x="61887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7" name="Google Shape;2297;p54"/>
          <p:cNvCxnSpPr>
            <a:stCxn id="2280" idx="6"/>
            <a:endCxn id="2283" idx="2"/>
          </p:cNvCxnSpPr>
          <p:nvPr/>
        </p:nvCxnSpPr>
        <p:spPr>
          <a:xfrm flipH="1" rot="10800000">
            <a:off x="61887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8" name="Google Shape;2298;p54"/>
          <p:cNvCxnSpPr>
            <a:stCxn id="2280" idx="6"/>
            <a:endCxn id="2282" idx="2"/>
          </p:cNvCxnSpPr>
          <p:nvPr/>
        </p:nvCxnSpPr>
        <p:spPr>
          <a:xfrm flipH="1" rot="10800000">
            <a:off x="61887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9" name="Google Shape;2299;p54"/>
          <p:cNvCxnSpPr>
            <a:stCxn id="2280" idx="6"/>
            <a:endCxn id="2281" idx="2"/>
          </p:cNvCxnSpPr>
          <p:nvPr/>
        </p:nvCxnSpPr>
        <p:spPr>
          <a:xfrm flipH="1" rot="10800000">
            <a:off x="61887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0" name="Google Shape;2300;p54"/>
          <p:cNvSpPr/>
          <p:nvPr/>
        </p:nvSpPr>
        <p:spPr>
          <a:xfrm>
            <a:off x="5249878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01" name="Google Shape;2301;p54"/>
          <p:cNvCxnSpPr/>
          <p:nvPr/>
        </p:nvCxnSpPr>
        <p:spPr>
          <a:xfrm rot="10800000">
            <a:off x="2884050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2" name="Google Shape;2302;p54"/>
          <p:cNvCxnSpPr/>
          <p:nvPr/>
        </p:nvCxnSpPr>
        <p:spPr>
          <a:xfrm rot="10800000">
            <a:off x="7399825" y="821625"/>
            <a:ext cx="126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3" name="Google Shape;2303;p54"/>
          <p:cNvSpPr/>
          <p:nvPr/>
        </p:nvSpPr>
        <p:spPr>
          <a:xfrm>
            <a:off x="2806350" y="4384725"/>
            <a:ext cx="3531300" cy="510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backpropagate gradients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55"/>
          <p:cNvSpPr/>
          <p:nvPr/>
        </p:nvSpPr>
        <p:spPr>
          <a:xfrm>
            <a:off x="1273175" y="1100950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9" name="Google Shape;2309;p55"/>
          <p:cNvSpPr/>
          <p:nvPr/>
        </p:nvSpPr>
        <p:spPr>
          <a:xfrm>
            <a:off x="1273175" y="1727205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0" name="Google Shape;2310;p55"/>
          <p:cNvSpPr/>
          <p:nvPr/>
        </p:nvSpPr>
        <p:spPr>
          <a:xfrm>
            <a:off x="1273175" y="2353461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1" name="Google Shape;2311;p55"/>
          <p:cNvSpPr/>
          <p:nvPr/>
        </p:nvSpPr>
        <p:spPr>
          <a:xfrm>
            <a:off x="1273175" y="2979716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2" name="Google Shape;2312;p55"/>
          <p:cNvSpPr/>
          <p:nvPr/>
        </p:nvSpPr>
        <p:spPr>
          <a:xfrm>
            <a:off x="2953725" y="1090250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3" name="Google Shape;2313;p55"/>
          <p:cNvSpPr/>
          <p:nvPr/>
        </p:nvSpPr>
        <p:spPr>
          <a:xfrm>
            <a:off x="2953725" y="1716505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4" name="Google Shape;2314;p55"/>
          <p:cNvSpPr/>
          <p:nvPr/>
        </p:nvSpPr>
        <p:spPr>
          <a:xfrm>
            <a:off x="2953725" y="2342761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5" name="Google Shape;2315;p55"/>
          <p:cNvSpPr/>
          <p:nvPr/>
        </p:nvSpPr>
        <p:spPr>
          <a:xfrm>
            <a:off x="2953725" y="2969016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16" name="Google Shape;2316;p55"/>
          <p:cNvCxnSpPr>
            <a:stCxn id="2308" idx="6"/>
            <a:endCxn id="2313" idx="2"/>
          </p:cNvCxnSpPr>
          <p:nvPr/>
        </p:nvCxnSpPr>
        <p:spPr>
          <a:xfrm>
            <a:off x="18188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7" name="Google Shape;2317;p55"/>
          <p:cNvCxnSpPr>
            <a:stCxn id="2309" idx="6"/>
            <a:endCxn id="2312" idx="2"/>
          </p:cNvCxnSpPr>
          <p:nvPr/>
        </p:nvCxnSpPr>
        <p:spPr>
          <a:xfrm flipH="1" rot="10800000">
            <a:off x="18188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8" name="Google Shape;2318;p55"/>
          <p:cNvCxnSpPr>
            <a:stCxn id="2310" idx="6"/>
            <a:endCxn id="2313" idx="2"/>
          </p:cNvCxnSpPr>
          <p:nvPr/>
        </p:nvCxnSpPr>
        <p:spPr>
          <a:xfrm flipH="1" rot="10800000">
            <a:off x="18188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9" name="Google Shape;2319;p55"/>
          <p:cNvCxnSpPr>
            <a:stCxn id="2310" idx="6"/>
            <a:endCxn id="2312" idx="2"/>
          </p:cNvCxnSpPr>
          <p:nvPr/>
        </p:nvCxnSpPr>
        <p:spPr>
          <a:xfrm flipH="1" rot="10800000">
            <a:off x="18188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0" name="Google Shape;2320;p55"/>
          <p:cNvCxnSpPr>
            <a:stCxn id="2310" idx="6"/>
            <a:endCxn id="2314" idx="2"/>
          </p:cNvCxnSpPr>
          <p:nvPr/>
        </p:nvCxnSpPr>
        <p:spPr>
          <a:xfrm flipH="1" rot="10800000">
            <a:off x="18188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1" name="Google Shape;2321;p55"/>
          <p:cNvCxnSpPr>
            <a:stCxn id="2310" idx="6"/>
            <a:endCxn id="2315" idx="2"/>
          </p:cNvCxnSpPr>
          <p:nvPr/>
        </p:nvCxnSpPr>
        <p:spPr>
          <a:xfrm>
            <a:off x="18188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2" name="Google Shape;2322;p55"/>
          <p:cNvCxnSpPr>
            <a:stCxn id="2308" idx="6"/>
            <a:endCxn id="2314" idx="2"/>
          </p:cNvCxnSpPr>
          <p:nvPr/>
        </p:nvCxnSpPr>
        <p:spPr>
          <a:xfrm>
            <a:off x="18188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3" name="Google Shape;2323;p55"/>
          <p:cNvCxnSpPr>
            <a:stCxn id="2308" idx="6"/>
            <a:endCxn id="2315" idx="2"/>
          </p:cNvCxnSpPr>
          <p:nvPr/>
        </p:nvCxnSpPr>
        <p:spPr>
          <a:xfrm>
            <a:off x="18188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4" name="Google Shape;2324;p55"/>
          <p:cNvCxnSpPr>
            <a:stCxn id="2309" idx="6"/>
            <a:endCxn id="2313" idx="2"/>
          </p:cNvCxnSpPr>
          <p:nvPr/>
        </p:nvCxnSpPr>
        <p:spPr>
          <a:xfrm flipH="1" rot="10800000">
            <a:off x="18188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5" name="Google Shape;2325;p55"/>
          <p:cNvCxnSpPr>
            <a:stCxn id="2309" idx="6"/>
            <a:endCxn id="2314" idx="2"/>
          </p:cNvCxnSpPr>
          <p:nvPr/>
        </p:nvCxnSpPr>
        <p:spPr>
          <a:xfrm>
            <a:off x="18188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6" name="Google Shape;2326;p55"/>
          <p:cNvCxnSpPr>
            <a:endCxn id="2315" idx="2"/>
          </p:cNvCxnSpPr>
          <p:nvPr/>
        </p:nvCxnSpPr>
        <p:spPr>
          <a:xfrm>
            <a:off x="18188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7" name="Google Shape;2327;p55"/>
          <p:cNvCxnSpPr>
            <a:stCxn id="2311" idx="6"/>
            <a:endCxn id="2315" idx="2"/>
          </p:cNvCxnSpPr>
          <p:nvPr/>
        </p:nvCxnSpPr>
        <p:spPr>
          <a:xfrm flipH="1" rot="10800000">
            <a:off x="18188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8" name="Google Shape;2328;p55"/>
          <p:cNvCxnSpPr>
            <a:stCxn id="2311" idx="6"/>
            <a:endCxn id="2314" idx="2"/>
          </p:cNvCxnSpPr>
          <p:nvPr/>
        </p:nvCxnSpPr>
        <p:spPr>
          <a:xfrm flipH="1" rot="10800000">
            <a:off x="18188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9" name="Google Shape;2329;p55"/>
          <p:cNvCxnSpPr>
            <a:stCxn id="2311" idx="6"/>
            <a:endCxn id="2313" idx="2"/>
          </p:cNvCxnSpPr>
          <p:nvPr/>
        </p:nvCxnSpPr>
        <p:spPr>
          <a:xfrm flipH="1" rot="10800000">
            <a:off x="18188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0" name="Google Shape;2330;p55"/>
          <p:cNvCxnSpPr>
            <a:stCxn id="2311" idx="6"/>
            <a:endCxn id="2312" idx="2"/>
          </p:cNvCxnSpPr>
          <p:nvPr/>
        </p:nvCxnSpPr>
        <p:spPr>
          <a:xfrm flipH="1" rot="10800000">
            <a:off x="18188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1" name="Google Shape;2331;p55"/>
          <p:cNvSpPr/>
          <p:nvPr/>
        </p:nvSpPr>
        <p:spPr>
          <a:xfrm>
            <a:off x="880029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32" name="Google Shape;2332;p55"/>
          <p:cNvSpPr/>
          <p:nvPr/>
        </p:nvSpPr>
        <p:spPr>
          <a:xfrm>
            <a:off x="5643075" y="1100950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33" name="Google Shape;2333;p55"/>
          <p:cNvSpPr/>
          <p:nvPr/>
        </p:nvSpPr>
        <p:spPr>
          <a:xfrm>
            <a:off x="5643075" y="1727205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34" name="Google Shape;2334;p55"/>
          <p:cNvSpPr/>
          <p:nvPr/>
        </p:nvSpPr>
        <p:spPr>
          <a:xfrm>
            <a:off x="5643075" y="2353461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35" name="Google Shape;2335;p55"/>
          <p:cNvSpPr/>
          <p:nvPr/>
        </p:nvSpPr>
        <p:spPr>
          <a:xfrm>
            <a:off x="5643075" y="2979716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36" name="Google Shape;2336;p55"/>
          <p:cNvSpPr/>
          <p:nvPr/>
        </p:nvSpPr>
        <p:spPr>
          <a:xfrm>
            <a:off x="7323625" y="1090250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37" name="Google Shape;2337;p55"/>
          <p:cNvSpPr/>
          <p:nvPr/>
        </p:nvSpPr>
        <p:spPr>
          <a:xfrm>
            <a:off x="7323625" y="1716505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38" name="Google Shape;2338;p55"/>
          <p:cNvSpPr/>
          <p:nvPr/>
        </p:nvSpPr>
        <p:spPr>
          <a:xfrm>
            <a:off x="7323625" y="2342761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39" name="Google Shape;2339;p55"/>
          <p:cNvSpPr/>
          <p:nvPr/>
        </p:nvSpPr>
        <p:spPr>
          <a:xfrm>
            <a:off x="7323625" y="2969016"/>
            <a:ext cx="545700" cy="510300"/>
          </a:xfrm>
          <a:prstGeom prst="ellipse">
            <a:avLst/>
          </a:prstGeom>
          <a:solidFill>
            <a:srgbClr val="B7B7B7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40" name="Google Shape;2340;p55"/>
          <p:cNvCxnSpPr>
            <a:stCxn id="2332" idx="6"/>
            <a:endCxn id="2337" idx="2"/>
          </p:cNvCxnSpPr>
          <p:nvPr/>
        </p:nvCxnSpPr>
        <p:spPr>
          <a:xfrm>
            <a:off x="61887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1" name="Google Shape;2341;p55"/>
          <p:cNvCxnSpPr>
            <a:stCxn id="2333" idx="6"/>
            <a:endCxn id="2336" idx="2"/>
          </p:cNvCxnSpPr>
          <p:nvPr/>
        </p:nvCxnSpPr>
        <p:spPr>
          <a:xfrm flipH="1" rot="10800000">
            <a:off x="61887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2" name="Google Shape;2342;p55"/>
          <p:cNvCxnSpPr>
            <a:stCxn id="2334" idx="6"/>
            <a:endCxn id="2337" idx="2"/>
          </p:cNvCxnSpPr>
          <p:nvPr/>
        </p:nvCxnSpPr>
        <p:spPr>
          <a:xfrm flipH="1" rot="10800000">
            <a:off x="61887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3" name="Google Shape;2343;p55"/>
          <p:cNvCxnSpPr>
            <a:stCxn id="2334" idx="6"/>
            <a:endCxn id="2336" idx="2"/>
          </p:cNvCxnSpPr>
          <p:nvPr/>
        </p:nvCxnSpPr>
        <p:spPr>
          <a:xfrm flipH="1" rot="10800000">
            <a:off x="61887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4" name="Google Shape;2344;p55"/>
          <p:cNvCxnSpPr>
            <a:stCxn id="2334" idx="6"/>
            <a:endCxn id="2338" idx="2"/>
          </p:cNvCxnSpPr>
          <p:nvPr/>
        </p:nvCxnSpPr>
        <p:spPr>
          <a:xfrm flipH="1" rot="10800000">
            <a:off x="61887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5" name="Google Shape;2345;p55"/>
          <p:cNvCxnSpPr>
            <a:stCxn id="2334" idx="6"/>
            <a:endCxn id="2339" idx="2"/>
          </p:cNvCxnSpPr>
          <p:nvPr/>
        </p:nvCxnSpPr>
        <p:spPr>
          <a:xfrm>
            <a:off x="61887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6" name="Google Shape;2346;p55"/>
          <p:cNvCxnSpPr>
            <a:stCxn id="2332" idx="6"/>
            <a:endCxn id="2338" idx="2"/>
          </p:cNvCxnSpPr>
          <p:nvPr/>
        </p:nvCxnSpPr>
        <p:spPr>
          <a:xfrm>
            <a:off x="61887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7" name="Google Shape;2347;p55"/>
          <p:cNvCxnSpPr>
            <a:stCxn id="2332" idx="6"/>
            <a:endCxn id="2339" idx="2"/>
          </p:cNvCxnSpPr>
          <p:nvPr/>
        </p:nvCxnSpPr>
        <p:spPr>
          <a:xfrm>
            <a:off x="61887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8" name="Google Shape;2348;p55"/>
          <p:cNvCxnSpPr>
            <a:stCxn id="2333" idx="6"/>
            <a:endCxn id="2337" idx="2"/>
          </p:cNvCxnSpPr>
          <p:nvPr/>
        </p:nvCxnSpPr>
        <p:spPr>
          <a:xfrm flipH="1" rot="10800000">
            <a:off x="61887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9" name="Google Shape;2349;p55"/>
          <p:cNvCxnSpPr>
            <a:stCxn id="2333" idx="6"/>
            <a:endCxn id="2338" idx="2"/>
          </p:cNvCxnSpPr>
          <p:nvPr/>
        </p:nvCxnSpPr>
        <p:spPr>
          <a:xfrm>
            <a:off x="61887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0" name="Google Shape;2350;p55"/>
          <p:cNvCxnSpPr>
            <a:endCxn id="2339" idx="2"/>
          </p:cNvCxnSpPr>
          <p:nvPr/>
        </p:nvCxnSpPr>
        <p:spPr>
          <a:xfrm>
            <a:off x="61887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1" name="Google Shape;2351;p55"/>
          <p:cNvCxnSpPr>
            <a:stCxn id="2335" idx="6"/>
            <a:endCxn id="2339" idx="2"/>
          </p:cNvCxnSpPr>
          <p:nvPr/>
        </p:nvCxnSpPr>
        <p:spPr>
          <a:xfrm flipH="1" rot="10800000">
            <a:off x="61887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2" name="Google Shape;2352;p55"/>
          <p:cNvCxnSpPr>
            <a:stCxn id="2335" idx="6"/>
            <a:endCxn id="2338" idx="2"/>
          </p:cNvCxnSpPr>
          <p:nvPr/>
        </p:nvCxnSpPr>
        <p:spPr>
          <a:xfrm flipH="1" rot="10800000">
            <a:off x="61887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3" name="Google Shape;2353;p55"/>
          <p:cNvCxnSpPr>
            <a:stCxn id="2335" idx="6"/>
            <a:endCxn id="2337" idx="2"/>
          </p:cNvCxnSpPr>
          <p:nvPr/>
        </p:nvCxnSpPr>
        <p:spPr>
          <a:xfrm flipH="1" rot="10800000">
            <a:off x="61887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4" name="Google Shape;2354;p55"/>
          <p:cNvCxnSpPr>
            <a:stCxn id="2335" idx="6"/>
            <a:endCxn id="2336" idx="2"/>
          </p:cNvCxnSpPr>
          <p:nvPr/>
        </p:nvCxnSpPr>
        <p:spPr>
          <a:xfrm flipH="1" rot="10800000">
            <a:off x="61887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5" name="Google Shape;2355;p55"/>
          <p:cNvSpPr/>
          <p:nvPr/>
        </p:nvSpPr>
        <p:spPr>
          <a:xfrm>
            <a:off x="5249878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56" name="Google Shape;2356;p55"/>
          <p:cNvCxnSpPr>
            <a:stCxn id="2331" idx="2"/>
            <a:endCxn id="2355" idx="2"/>
          </p:cNvCxnSpPr>
          <p:nvPr/>
        </p:nvCxnSpPr>
        <p:spPr>
          <a:xfrm flipH="1" rot="-5400000">
            <a:off x="4570929" y="1898975"/>
            <a:ext cx="600" cy="4369800"/>
          </a:xfrm>
          <a:prstGeom prst="curvedConnector3">
            <a:avLst>
              <a:gd fmla="val 7312083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57" name="Google Shape;2357;p55"/>
          <p:cNvSpPr/>
          <p:nvPr/>
        </p:nvSpPr>
        <p:spPr>
          <a:xfrm>
            <a:off x="3065704" y="4659877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a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ll-reduce operation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56"/>
          <p:cNvSpPr/>
          <p:nvPr/>
        </p:nvSpPr>
        <p:spPr>
          <a:xfrm>
            <a:off x="1273175" y="1100950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3" name="Google Shape;2363;p56"/>
          <p:cNvSpPr/>
          <p:nvPr/>
        </p:nvSpPr>
        <p:spPr>
          <a:xfrm>
            <a:off x="1273175" y="1727205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4" name="Google Shape;2364;p56"/>
          <p:cNvSpPr/>
          <p:nvPr/>
        </p:nvSpPr>
        <p:spPr>
          <a:xfrm>
            <a:off x="1273175" y="2353461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5" name="Google Shape;2365;p56"/>
          <p:cNvSpPr/>
          <p:nvPr/>
        </p:nvSpPr>
        <p:spPr>
          <a:xfrm>
            <a:off x="1273175" y="2979716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6" name="Google Shape;2366;p56"/>
          <p:cNvSpPr/>
          <p:nvPr/>
        </p:nvSpPr>
        <p:spPr>
          <a:xfrm>
            <a:off x="2953725" y="1090250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7" name="Google Shape;2367;p56"/>
          <p:cNvSpPr/>
          <p:nvPr/>
        </p:nvSpPr>
        <p:spPr>
          <a:xfrm>
            <a:off x="2953725" y="1716505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8" name="Google Shape;2368;p56"/>
          <p:cNvSpPr/>
          <p:nvPr/>
        </p:nvSpPr>
        <p:spPr>
          <a:xfrm>
            <a:off x="2953725" y="2342761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9" name="Google Shape;2369;p56"/>
          <p:cNvSpPr/>
          <p:nvPr/>
        </p:nvSpPr>
        <p:spPr>
          <a:xfrm>
            <a:off x="2953725" y="2969016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70" name="Google Shape;2370;p56"/>
          <p:cNvCxnSpPr>
            <a:stCxn id="2362" idx="6"/>
            <a:endCxn id="2367" idx="2"/>
          </p:cNvCxnSpPr>
          <p:nvPr/>
        </p:nvCxnSpPr>
        <p:spPr>
          <a:xfrm>
            <a:off x="18188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1" name="Google Shape;2371;p56"/>
          <p:cNvCxnSpPr>
            <a:stCxn id="2363" idx="6"/>
            <a:endCxn id="2366" idx="2"/>
          </p:cNvCxnSpPr>
          <p:nvPr/>
        </p:nvCxnSpPr>
        <p:spPr>
          <a:xfrm flipH="1" rot="10800000">
            <a:off x="18188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2" name="Google Shape;2372;p56"/>
          <p:cNvCxnSpPr>
            <a:stCxn id="2364" idx="6"/>
            <a:endCxn id="2367" idx="2"/>
          </p:cNvCxnSpPr>
          <p:nvPr/>
        </p:nvCxnSpPr>
        <p:spPr>
          <a:xfrm flipH="1" rot="10800000">
            <a:off x="18188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3" name="Google Shape;2373;p56"/>
          <p:cNvCxnSpPr>
            <a:stCxn id="2364" idx="6"/>
            <a:endCxn id="2366" idx="2"/>
          </p:cNvCxnSpPr>
          <p:nvPr/>
        </p:nvCxnSpPr>
        <p:spPr>
          <a:xfrm flipH="1" rot="10800000">
            <a:off x="18188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4" name="Google Shape;2374;p56"/>
          <p:cNvCxnSpPr>
            <a:stCxn id="2364" idx="6"/>
            <a:endCxn id="2368" idx="2"/>
          </p:cNvCxnSpPr>
          <p:nvPr/>
        </p:nvCxnSpPr>
        <p:spPr>
          <a:xfrm flipH="1" rot="10800000">
            <a:off x="18188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5" name="Google Shape;2375;p56"/>
          <p:cNvCxnSpPr>
            <a:stCxn id="2364" idx="6"/>
            <a:endCxn id="2369" idx="2"/>
          </p:cNvCxnSpPr>
          <p:nvPr/>
        </p:nvCxnSpPr>
        <p:spPr>
          <a:xfrm>
            <a:off x="18188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6" name="Google Shape;2376;p56"/>
          <p:cNvCxnSpPr>
            <a:stCxn id="2362" idx="6"/>
            <a:endCxn id="2368" idx="2"/>
          </p:cNvCxnSpPr>
          <p:nvPr/>
        </p:nvCxnSpPr>
        <p:spPr>
          <a:xfrm>
            <a:off x="18188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7" name="Google Shape;2377;p56"/>
          <p:cNvCxnSpPr>
            <a:stCxn id="2362" idx="6"/>
            <a:endCxn id="2369" idx="2"/>
          </p:cNvCxnSpPr>
          <p:nvPr/>
        </p:nvCxnSpPr>
        <p:spPr>
          <a:xfrm>
            <a:off x="18188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8" name="Google Shape;2378;p56"/>
          <p:cNvCxnSpPr>
            <a:stCxn id="2363" idx="6"/>
            <a:endCxn id="2367" idx="2"/>
          </p:cNvCxnSpPr>
          <p:nvPr/>
        </p:nvCxnSpPr>
        <p:spPr>
          <a:xfrm flipH="1" rot="10800000">
            <a:off x="18188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9" name="Google Shape;2379;p56"/>
          <p:cNvCxnSpPr>
            <a:stCxn id="2363" idx="6"/>
            <a:endCxn id="2368" idx="2"/>
          </p:cNvCxnSpPr>
          <p:nvPr/>
        </p:nvCxnSpPr>
        <p:spPr>
          <a:xfrm>
            <a:off x="18188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0" name="Google Shape;2380;p56"/>
          <p:cNvCxnSpPr>
            <a:endCxn id="2369" idx="2"/>
          </p:cNvCxnSpPr>
          <p:nvPr/>
        </p:nvCxnSpPr>
        <p:spPr>
          <a:xfrm>
            <a:off x="18188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1" name="Google Shape;2381;p56"/>
          <p:cNvCxnSpPr>
            <a:stCxn id="2365" idx="6"/>
            <a:endCxn id="2369" idx="2"/>
          </p:cNvCxnSpPr>
          <p:nvPr/>
        </p:nvCxnSpPr>
        <p:spPr>
          <a:xfrm flipH="1" rot="10800000">
            <a:off x="18188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2" name="Google Shape;2382;p56"/>
          <p:cNvCxnSpPr>
            <a:stCxn id="2365" idx="6"/>
            <a:endCxn id="2368" idx="2"/>
          </p:cNvCxnSpPr>
          <p:nvPr/>
        </p:nvCxnSpPr>
        <p:spPr>
          <a:xfrm flipH="1" rot="10800000">
            <a:off x="18188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3" name="Google Shape;2383;p56"/>
          <p:cNvCxnSpPr>
            <a:stCxn id="2365" idx="6"/>
            <a:endCxn id="2367" idx="2"/>
          </p:cNvCxnSpPr>
          <p:nvPr/>
        </p:nvCxnSpPr>
        <p:spPr>
          <a:xfrm flipH="1" rot="10800000">
            <a:off x="18188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4" name="Google Shape;2384;p56"/>
          <p:cNvCxnSpPr>
            <a:stCxn id="2365" idx="6"/>
            <a:endCxn id="2366" idx="2"/>
          </p:cNvCxnSpPr>
          <p:nvPr/>
        </p:nvCxnSpPr>
        <p:spPr>
          <a:xfrm flipH="1" rot="10800000">
            <a:off x="18188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5" name="Google Shape;2385;p56"/>
          <p:cNvSpPr/>
          <p:nvPr/>
        </p:nvSpPr>
        <p:spPr>
          <a:xfrm>
            <a:off x="880029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6" name="Google Shape;2386;p56"/>
          <p:cNvSpPr/>
          <p:nvPr/>
        </p:nvSpPr>
        <p:spPr>
          <a:xfrm>
            <a:off x="5643075" y="1100950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7" name="Google Shape;2387;p56"/>
          <p:cNvSpPr/>
          <p:nvPr/>
        </p:nvSpPr>
        <p:spPr>
          <a:xfrm>
            <a:off x="5643075" y="1727205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8" name="Google Shape;2388;p56"/>
          <p:cNvSpPr/>
          <p:nvPr/>
        </p:nvSpPr>
        <p:spPr>
          <a:xfrm>
            <a:off x="5643075" y="2353461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9" name="Google Shape;2389;p56"/>
          <p:cNvSpPr/>
          <p:nvPr/>
        </p:nvSpPr>
        <p:spPr>
          <a:xfrm>
            <a:off x="5643075" y="2979716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90" name="Google Shape;2390;p56"/>
          <p:cNvSpPr/>
          <p:nvPr/>
        </p:nvSpPr>
        <p:spPr>
          <a:xfrm>
            <a:off x="7323625" y="1090250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91" name="Google Shape;2391;p56"/>
          <p:cNvSpPr/>
          <p:nvPr/>
        </p:nvSpPr>
        <p:spPr>
          <a:xfrm>
            <a:off x="7323625" y="1716505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92" name="Google Shape;2392;p56"/>
          <p:cNvSpPr/>
          <p:nvPr/>
        </p:nvSpPr>
        <p:spPr>
          <a:xfrm>
            <a:off x="7323625" y="2342761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93" name="Google Shape;2393;p56"/>
          <p:cNvSpPr/>
          <p:nvPr/>
        </p:nvSpPr>
        <p:spPr>
          <a:xfrm>
            <a:off x="7323625" y="2969016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94" name="Google Shape;2394;p56"/>
          <p:cNvCxnSpPr>
            <a:stCxn id="2386" idx="6"/>
            <a:endCxn id="2391" idx="2"/>
          </p:cNvCxnSpPr>
          <p:nvPr/>
        </p:nvCxnSpPr>
        <p:spPr>
          <a:xfrm>
            <a:off x="61887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5" name="Google Shape;2395;p56"/>
          <p:cNvCxnSpPr>
            <a:stCxn id="2387" idx="6"/>
            <a:endCxn id="2390" idx="2"/>
          </p:cNvCxnSpPr>
          <p:nvPr/>
        </p:nvCxnSpPr>
        <p:spPr>
          <a:xfrm flipH="1" rot="10800000">
            <a:off x="61887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6" name="Google Shape;2396;p56"/>
          <p:cNvCxnSpPr>
            <a:stCxn id="2388" idx="6"/>
            <a:endCxn id="2391" idx="2"/>
          </p:cNvCxnSpPr>
          <p:nvPr/>
        </p:nvCxnSpPr>
        <p:spPr>
          <a:xfrm flipH="1" rot="10800000">
            <a:off x="61887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7" name="Google Shape;2397;p56"/>
          <p:cNvCxnSpPr>
            <a:stCxn id="2388" idx="6"/>
            <a:endCxn id="2390" idx="2"/>
          </p:cNvCxnSpPr>
          <p:nvPr/>
        </p:nvCxnSpPr>
        <p:spPr>
          <a:xfrm flipH="1" rot="10800000">
            <a:off x="61887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8" name="Google Shape;2398;p56"/>
          <p:cNvCxnSpPr>
            <a:stCxn id="2388" idx="6"/>
            <a:endCxn id="2392" idx="2"/>
          </p:cNvCxnSpPr>
          <p:nvPr/>
        </p:nvCxnSpPr>
        <p:spPr>
          <a:xfrm flipH="1" rot="10800000">
            <a:off x="61887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9" name="Google Shape;2399;p56"/>
          <p:cNvCxnSpPr>
            <a:stCxn id="2388" idx="6"/>
            <a:endCxn id="2393" idx="2"/>
          </p:cNvCxnSpPr>
          <p:nvPr/>
        </p:nvCxnSpPr>
        <p:spPr>
          <a:xfrm>
            <a:off x="61887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0" name="Google Shape;2400;p56"/>
          <p:cNvCxnSpPr>
            <a:stCxn id="2386" idx="6"/>
            <a:endCxn id="2392" idx="2"/>
          </p:cNvCxnSpPr>
          <p:nvPr/>
        </p:nvCxnSpPr>
        <p:spPr>
          <a:xfrm>
            <a:off x="61887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1" name="Google Shape;2401;p56"/>
          <p:cNvCxnSpPr>
            <a:stCxn id="2386" idx="6"/>
            <a:endCxn id="2393" idx="2"/>
          </p:cNvCxnSpPr>
          <p:nvPr/>
        </p:nvCxnSpPr>
        <p:spPr>
          <a:xfrm>
            <a:off x="61887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2" name="Google Shape;2402;p56"/>
          <p:cNvCxnSpPr>
            <a:stCxn id="2387" idx="6"/>
            <a:endCxn id="2391" idx="2"/>
          </p:cNvCxnSpPr>
          <p:nvPr/>
        </p:nvCxnSpPr>
        <p:spPr>
          <a:xfrm flipH="1" rot="10800000">
            <a:off x="61887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3" name="Google Shape;2403;p56"/>
          <p:cNvCxnSpPr>
            <a:stCxn id="2387" idx="6"/>
            <a:endCxn id="2392" idx="2"/>
          </p:cNvCxnSpPr>
          <p:nvPr/>
        </p:nvCxnSpPr>
        <p:spPr>
          <a:xfrm>
            <a:off x="61887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4" name="Google Shape;2404;p56"/>
          <p:cNvCxnSpPr>
            <a:endCxn id="2393" idx="2"/>
          </p:cNvCxnSpPr>
          <p:nvPr/>
        </p:nvCxnSpPr>
        <p:spPr>
          <a:xfrm>
            <a:off x="61887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5" name="Google Shape;2405;p56"/>
          <p:cNvCxnSpPr>
            <a:stCxn id="2389" idx="6"/>
            <a:endCxn id="2393" idx="2"/>
          </p:cNvCxnSpPr>
          <p:nvPr/>
        </p:nvCxnSpPr>
        <p:spPr>
          <a:xfrm flipH="1" rot="10800000">
            <a:off x="61887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6" name="Google Shape;2406;p56"/>
          <p:cNvCxnSpPr>
            <a:stCxn id="2389" idx="6"/>
            <a:endCxn id="2392" idx="2"/>
          </p:cNvCxnSpPr>
          <p:nvPr/>
        </p:nvCxnSpPr>
        <p:spPr>
          <a:xfrm flipH="1" rot="10800000">
            <a:off x="61887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7" name="Google Shape;2407;p56"/>
          <p:cNvCxnSpPr>
            <a:stCxn id="2389" idx="6"/>
            <a:endCxn id="2391" idx="2"/>
          </p:cNvCxnSpPr>
          <p:nvPr/>
        </p:nvCxnSpPr>
        <p:spPr>
          <a:xfrm flipH="1" rot="10800000">
            <a:off x="61887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8" name="Google Shape;2408;p56"/>
          <p:cNvCxnSpPr>
            <a:stCxn id="2389" idx="6"/>
            <a:endCxn id="2390" idx="2"/>
          </p:cNvCxnSpPr>
          <p:nvPr/>
        </p:nvCxnSpPr>
        <p:spPr>
          <a:xfrm flipH="1" rot="10800000">
            <a:off x="61887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9" name="Google Shape;2409;p56"/>
          <p:cNvSpPr/>
          <p:nvPr/>
        </p:nvSpPr>
        <p:spPr>
          <a:xfrm>
            <a:off x="5249878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10" name="Google Shape;2410;p56"/>
          <p:cNvSpPr/>
          <p:nvPr/>
        </p:nvSpPr>
        <p:spPr>
          <a:xfrm>
            <a:off x="1459525" y="1263413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11" name="Google Shape;2411;p56"/>
          <p:cNvSpPr/>
          <p:nvPr/>
        </p:nvSpPr>
        <p:spPr>
          <a:xfrm>
            <a:off x="1459525" y="1889668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12" name="Google Shape;2412;p56"/>
          <p:cNvSpPr/>
          <p:nvPr/>
        </p:nvSpPr>
        <p:spPr>
          <a:xfrm>
            <a:off x="1459525" y="2515923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13" name="Google Shape;2413;p56"/>
          <p:cNvSpPr/>
          <p:nvPr/>
        </p:nvSpPr>
        <p:spPr>
          <a:xfrm>
            <a:off x="1459525" y="3142179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14" name="Google Shape;2414;p56"/>
          <p:cNvSpPr/>
          <p:nvPr/>
        </p:nvSpPr>
        <p:spPr>
          <a:xfrm>
            <a:off x="3140075" y="1252713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15" name="Google Shape;2415;p56"/>
          <p:cNvSpPr/>
          <p:nvPr/>
        </p:nvSpPr>
        <p:spPr>
          <a:xfrm>
            <a:off x="3140075" y="1878968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16" name="Google Shape;2416;p56"/>
          <p:cNvSpPr/>
          <p:nvPr/>
        </p:nvSpPr>
        <p:spPr>
          <a:xfrm>
            <a:off x="3140075" y="2505223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17" name="Google Shape;2417;p56"/>
          <p:cNvSpPr/>
          <p:nvPr/>
        </p:nvSpPr>
        <p:spPr>
          <a:xfrm>
            <a:off x="3140075" y="3131479"/>
            <a:ext cx="545700" cy="510300"/>
          </a:xfrm>
          <a:prstGeom prst="ellipse">
            <a:avLst/>
          </a:prstGeom>
          <a:solidFill>
            <a:srgbClr val="EAD1DC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18" name="Google Shape;2418;p56"/>
          <p:cNvSpPr/>
          <p:nvPr/>
        </p:nvSpPr>
        <p:spPr>
          <a:xfrm>
            <a:off x="5829429" y="12634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19" name="Google Shape;2419;p56"/>
          <p:cNvSpPr/>
          <p:nvPr/>
        </p:nvSpPr>
        <p:spPr>
          <a:xfrm>
            <a:off x="5829429" y="18896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20" name="Google Shape;2420;p56"/>
          <p:cNvSpPr/>
          <p:nvPr/>
        </p:nvSpPr>
        <p:spPr>
          <a:xfrm>
            <a:off x="5829429" y="251592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21" name="Google Shape;2421;p56"/>
          <p:cNvSpPr/>
          <p:nvPr/>
        </p:nvSpPr>
        <p:spPr>
          <a:xfrm>
            <a:off x="5829429" y="3142179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22" name="Google Shape;2422;p56"/>
          <p:cNvSpPr/>
          <p:nvPr/>
        </p:nvSpPr>
        <p:spPr>
          <a:xfrm>
            <a:off x="7509979" y="125271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23" name="Google Shape;2423;p56"/>
          <p:cNvSpPr/>
          <p:nvPr/>
        </p:nvSpPr>
        <p:spPr>
          <a:xfrm>
            <a:off x="7509979" y="1878968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24" name="Google Shape;2424;p56"/>
          <p:cNvSpPr/>
          <p:nvPr/>
        </p:nvSpPr>
        <p:spPr>
          <a:xfrm>
            <a:off x="7509979" y="2505223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25" name="Google Shape;2425;p56"/>
          <p:cNvSpPr/>
          <p:nvPr/>
        </p:nvSpPr>
        <p:spPr>
          <a:xfrm>
            <a:off x="7509979" y="3131479"/>
            <a:ext cx="545700" cy="510300"/>
          </a:xfrm>
          <a:prstGeom prst="ellipse">
            <a:avLst/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26" name="Google Shape;2426;p56"/>
          <p:cNvSpPr/>
          <p:nvPr/>
        </p:nvSpPr>
        <p:spPr>
          <a:xfrm>
            <a:off x="1636200" y="4559375"/>
            <a:ext cx="5871600" cy="372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all devices do the same gradient updates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57"/>
          <p:cNvSpPr/>
          <p:nvPr/>
        </p:nvSpPr>
        <p:spPr>
          <a:xfrm>
            <a:off x="880029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2" name="Google Shape;2432;p57"/>
          <p:cNvSpPr/>
          <p:nvPr/>
        </p:nvSpPr>
        <p:spPr>
          <a:xfrm>
            <a:off x="5249878" y="3710675"/>
            <a:ext cx="3012600" cy="372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3" name="Google Shape;2433;p57"/>
          <p:cNvSpPr/>
          <p:nvPr/>
        </p:nvSpPr>
        <p:spPr>
          <a:xfrm>
            <a:off x="1273175" y="11009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4" name="Google Shape;2434;p57"/>
          <p:cNvSpPr/>
          <p:nvPr/>
        </p:nvSpPr>
        <p:spPr>
          <a:xfrm>
            <a:off x="1273175" y="17272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5" name="Google Shape;2435;p57"/>
          <p:cNvSpPr/>
          <p:nvPr/>
        </p:nvSpPr>
        <p:spPr>
          <a:xfrm>
            <a:off x="1273175" y="23534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6" name="Google Shape;2436;p57"/>
          <p:cNvSpPr/>
          <p:nvPr/>
        </p:nvSpPr>
        <p:spPr>
          <a:xfrm>
            <a:off x="1273175" y="29797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7" name="Google Shape;2437;p57"/>
          <p:cNvSpPr/>
          <p:nvPr/>
        </p:nvSpPr>
        <p:spPr>
          <a:xfrm>
            <a:off x="2953725" y="10902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8" name="Google Shape;2438;p57"/>
          <p:cNvSpPr/>
          <p:nvPr/>
        </p:nvSpPr>
        <p:spPr>
          <a:xfrm>
            <a:off x="2953725" y="17165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39" name="Google Shape;2439;p57"/>
          <p:cNvSpPr/>
          <p:nvPr/>
        </p:nvSpPr>
        <p:spPr>
          <a:xfrm>
            <a:off x="2953725" y="23427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40" name="Google Shape;2440;p57"/>
          <p:cNvSpPr/>
          <p:nvPr/>
        </p:nvSpPr>
        <p:spPr>
          <a:xfrm>
            <a:off x="2953725" y="29690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1" name="Google Shape;2441;p57"/>
          <p:cNvCxnSpPr>
            <a:stCxn id="2433" idx="6"/>
            <a:endCxn id="2438" idx="2"/>
          </p:cNvCxnSpPr>
          <p:nvPr/>
        </p:nvCxnSpPr>
        <p:spPr>
          <a:xfrm>
            <a:off x="18188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2" name="Google Shape;2442;p57"/>
          <p:cNvCxnSpPr>
            <a:stCxn id="2434" idx="6"/>
            <a:endCxn id="2437" idx="2"/>
          </p:cNvCxnSpPr>
          <p:nvPr/>
        </p:nvCxnSpPr>
        <p:spPr>
          <a:xfrm flipH="1" rot="10800000">
            <a:off x="18188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3" name="Google Shape;2443;p57"/>
          <p:cNvCxnSpPr>
            <a:stCxn id="2435" idx="6"/>
            <a:endCxn id="2438" idx="2"/>
          </p:cNvCxnSpPr>
          <p:nvPr/>
        </p:nvCxnSpPr>
        <p:spPr>
          <a:xfrm flipH="1" rot="10800000">
            <a:off x="18188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4" name="Google Shape;2444;p57"/>
          <p:cNvCxnSpPr>
            <a:stCxn id="2435" idx="6"/>
            <a:endCxn id="2437" idx="2"/>
          </p:cNvCxnSpPr>
          <p:nvPr/>
        </p:nvCxnSpPr>
        <p:spPr>
          <a:xfrm flipH="1" rot="10800000">
            <a:off x="18188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5" name="Google Shape;2445;p57"/>
          <p:cNvCxnSpPr>
            <a:stCxn id="2435" idx="6"/>
            <a:endCxn id="2439" idx="2"/>
          </p:cNvCxnSpPr>
          <p:nvPr/>
        </p:nvCxnSpPr>
        <p:spPr>
          <a:xfrm flipH="1" rot="10800000">
            <a:off x="18188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6" name="Google Shape;2446;p57"/>
          <p:cNvCxnSpPr>
            <a:stCxn id="2435" idx="6"/>
            <a:endCxn id="2440" idx="2"/>
          </p:cNvCxnSpPr>
          <p:nvPr/>
        </p:nvCxnSpPr>
        <p:spPr>
          <a:xfrm>
            <a:off x="18188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7" name="Google Shape;2447;p57"/>
          <p:cNvCxnSpPr>
            <a:stCxn id="2433" idx="6"/>
            <a:endCxn id="2439" idx="2"/>
          </p:cNvCxnSpPr>
          <p:nvPr/>
        </p:nvCxnSpPr>
        <p:spPr>
          <a:xfrm>
            <a:off x="18188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8" name="Google Shape;2448;p57"/>
          <p:cNvCxnSpPr>
            <a:stCxn id="2433" idx="6"/>
            <a:endCxn id="2440" idx="2"/>
          </p:cNvCxnSpPr>
          <p:nvPr/>
        </p:nvCxnSpPr>
        <p:spPr>
          <a:xfrm>
            <a:off x="18188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9" name="Google Shape;2449;p57"/>
          <p:cNvCxnSpPr>
            <a:stCxn id="2434" idx="6"/>
            <a:endCxn id="2438" idx="2"/>
          </p:cNvCxnSpPr>
          <p:nvPr/>
        </p:nvCxnSpPr>
        <p:spPr>
          <a:xfrm flipH="1" rot="10800000">
            <a:off x="18188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0" name="Google Shape;2450;p57"/>
          <p:cNvCxnSpPr>
            <a:stCxn id="2434" idx="6"/>
            <a:endCxn id="2439" idx="2"/>
          </p:cNvCxnSpPr>
          <p:nvPr/>
        </p:nvCxnSpPr>
        <p:spPr>
          <a:xfrm>
            <a:off x="18188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1" name="Google Shape;2451;p57"/>
          <p:cNvCxnSpPr>
            <a:endCxn id="2440" idx="2"/>
          </p:cNvCxnSpPr>
          <p:nvPr/>
        </p:nvCxnSpPr>
        <p:spPr>
          <a:xfrm>
            <a:off x="18188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2" name="Google Shape;2452;p57"/>
          <p:cNvCxnSpPr>
            <a:stCxn id="2436" idx="6"/>
            <a:endCxn id="2440" idx="2"/>
          </p:cNvCxnSpPr>
          <p:nvPr/>
        </p:nvCxnSpPr>
        <p:spPr>
          <a:xfrm flipH="1" rot="10800000">
            <a:off x="18188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3" name="Google Shape;2453;p57"/>
          <p:cNvCxnSpPr>
            <a:stCxn id="2436" idx="6"/>
            <a:endCxn id="2439" idx="2"/>
          </p:cNvCxnSpPr>
          <p:nvPr/>
        </p:nvCxnSpPr>
        <p:spPr>
          <a:xfrm flipH="1" rot="10800000">
            <a:off x="18188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4" name="Google Shape;2454;p57"/>
          <p:cNvCxnSpPr>
            <a:stCxn id="2436" idx="6"/>
            <a:endCxn id="2438" idx="2"/>
          </p:cNvCxnSpPr>
          <p:nvPr/>
        </p:nvCxnSpPr>
        <p:spPr>
          <a:xfrm flipH="1" rot="10800000">
            <a:off x="18188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5" name="Google Shape;2455;p57"/>
          <p:cNvCxnSpPr>
            <a:stCxn id="2436" idx="6"/>
            <a:endCxn id="2437" idx="2"/>
          </p:cNvCxnSpPr>
          <p:nvPr/>
        </p:nvCxnSpPr>
        <p:spPr>
          <a:xfrm flipH="1" rot="10800000">
            <a:off x="18188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6" name="Google Shape;2456;p57"/>
          <p:cNvSpPr/>
          <p:nvPr/>
        </p:nvSpPr>
        <p:spPr>
          <a:xfrm>
            <a:off x="5643075" y="11009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57" name="Google Shape;2457;p57"/>
          <p:cNvSpPr/>
          <p:nvPr/>
        </p:nvSpPr>
        <p:spPr>
          <a:xfrm>
            <a:off x="5643075" y="17272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58" name="Google Shape;2458;p57"/>
          <p:cNvSpPr/>
          <p:nvPr/>
        </p:nvSpPr>
        <p:spPr>
          <a:xfrm>
            <a:off x="5643075" y="23534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59" name="Google Shape;2459;p57"/>
          <p:cNvSpPr/>
          <p:nvPr/>
        </p:nvSpPr>
        <p:spPr>
          <a:xfrm>
            <a:off x="5643075" y="29797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60" name="Google Shape;2460;p57"/>
          <p:cNvSpPr/>
          <p:nvPr/>
        </p:nvSpPr>
        <p:spPr>
          <a:xfrm>
            <a:off x="7323625" y="1090250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61" name="Google Shape;2461;p57"/>
          <p:cNvSpPr/>
          <p:nvPr/>
        </p:nvSpPr>
        <p:spPr>
          <a:xfrm>
            <a:off x="7323625" y="1716505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62" name="Google Shape;2462;p57"/>
          <p:cNvSpPr/>
          <p:nvPr/>
        </p:nvSpPr>
        <p:spPr>
          <a:xfrm>
            <a:off x="7323625" y="2342761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63" name="Google Shape;2463;p57"/>
          <p:cNvSpPr/>
          <p:nvPr/>
        </p:nvSpPr>
        <p:spPr>
          <a:xfrm>
            <a:off x="7323625" y="2969016"/>
            <a:ext cx="545700" cy="5103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4" name="Google Shape;2464;p57"/>
          <p:cNvCxnSpPr>
            <a:stCxn id="2456" idx="6"/>
            <a:endCxn id="2461" idx="2"/>
          </p:cNvCxnSpPr>
          <p:nvPr/>
        </p:nvCxnSpPr>
        <p:spPr>
          <a:xfrm>
            <a:off x="6188775" y="1356100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5" name="Google Shape;2465;p57"/>
          <p:cNvCxnSpPr>
            <a:stCxn id="2457" idx="6"/>
            <a:endCxn id="2460" idx="2"/>
          </p:cNvCxnSpPr>
          <p:nvPr/>
        </p:nvCxnSpPr>
        <p:spPr>
          <a:xfrm flipH="1" rot="10800000">
            <a:off x="6188775" y="1345455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6" name="Google Shape;2466;p57"/>
          <p:cNvCxnSpPr>
            <a:stCxn id="2458" idx="6"/>
            <a:endCxn id="2461" idx="2"/>
          </p:cNvCxnSpPr>
          <p:nvPr/>
        </p:nvCxnSpPr>
        <p:spPr>
          <a:xfrm flipH="1" rot="10800000">
            <a:off x="6188775" y="1971711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7" name="Google Shape;2467;p57"/>
          <p:cNvCxnSpPr>
            <a:stCxn id="2458" idx="6"/>
            <a:endCxn id="2460" idx="2"/>
          </p:cNvCxnSpPr>
          <p:nvPr/>
        </p:nvCxnSpPr>
        <p:spPr>
          <a:xfrm flipH="1" rot="10800000">
            <a:off x="6188775" y="1345311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8" name="Google Shape;2468;p57"/>
          <p:cNvCxnSpPr>
            <a:stCxn id="2458" idx="6"/>
            <a:endCxn id="2462" idx="2"/>
          </p:cNvCxnSpPr>
          <p:nvPr/>
        </p:nvCxnSpPr>
        <p:spPr>
          <a:xfrm flipH="1" rot="10800000">
            <a:off x="6188775" y="2597811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9" name="Google Shape;2469;p57"/>
          <p:cNvCxnSpPr>
            <a:stCxn id="2458" idx="6"/>
            <a:endCxn id="2463" idx="2"/>
          </p:cNvCxnSpPr>
          <p:nvPr/>
        </p:nvCxnSpPr>
        <p:spPr>
          <a:xfrm>
            <a:off x="6188775" y="2608611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0" name="Google Shape;2470;p57"/>
          <p:cNvCxnSpPr>
            <a:stCxn id="2456" idx="6"/>
            <a:endCxn id="2462" idx="2"/>
          </p:cNvCxnSpPr>
          <p:nvPr/>
        </p:nvCxnSpPr>
        <p:spPr>
          <a:xfrm>
            <a:off x="6188775" y="1356100"/>
            <a:ext cx="1134900" cy="12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1" name="Google Shape;2471;p57"/>
          <p:cNvCxnSpPr>
            <a:stCxn id="2456" idx="6"/>
            <a:endCxn id="2463" idx="2"/>
          </p:cNvCxnSpPr>
          <p:nvPr/>
        </p:nvCxnSpPr>
        <p:spPr>
          <a:xfrm>
            <a:off x="6188775" y="1356100"/>
            <a:ext cx="11349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2" name="Google Shape;2472;p57"/>
          <p:cNvCxnSpPr>
            <a:stCxn id="2457" idx="6"/>
            <a:endCxn id="2461" idx="2"/>
          </p:cNvCxnSpPr>
          <p:nvPr/>
        </p:nvCxnSpPr>
        <p:spPr>
          <a:xfrm flipH="1" rot="10800000">
            <a:off x="6188775" y="1971555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3" name="Google Shape;2473;p57"/>
          <p:cNvCxnSpPr>
            <a:stCxn id="2457" idx="6"/>
            <a:endCxn id="2462" idx="2"/>
          </p:cNvCxnSpPr>
          <p:nvPr/>
        </p:nvCxnSpPr>
        <p:spPr>
          <a:xfrm>
            <a:off x="6188775" y="1982355"/>
            <a:ext cx="11349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4" name="Google Shape;2474;p57"/>
          <p:cNvCxnSpPr>
            <a:endCxn id="2463" idx="2"/>
          </p:cNvCxnSpPr>
          <p:nvPr/>
        </p:nvCxnSpPr>
        <p:spPr>
          <a:xfrm>
            <a:off x="6188725" y="1982166"/>
            <a:ext cx="1134900" cy="12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5" name="Google Shape;2475;p57"/>
          <p:cNvCxnSpPr>
            <a:stCxn id="2459" idx="6"/>
            <a:endCxn id="2463" idx="2"/>
          </p:cNvCxnSpPr>
          <p:nvPr/>
        </p:nvCxnSpPr>
        <p:spPr>
          <a:xfrm flipH="1" rot="10800000">
            <a:off x="6188775" y="3224066"/>
            <a:ext cx="113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6" name="Google Shape;2476;p57"/>
          <p:cNvCxnSpPr>
            <a:stCxn id="2459" idx="6"/>
            <a:endCxn id="2462" idx="2"/>
          </p:cNvCxnSpPr>
          <p:nvPr/>
        </p:nvCxnSpPr>
        <p:spPr>
          <a:xfrm flipH="1" rot="10800000">
            <a:off x="6188775" y="2597966"/>
            <a:ext cx="11349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7" name="Google Shape;2477;p57"/>
          <p:cNvCxnSpPr>
            <a:stCxn id="2459" idx="6"/>
            <a:endCxn id="2461" idx="2"/>
          </p:cNvCxnSpPr>
          <p:nvPr/>
        </p:nvCxnSpPr>
        <p:spPr>
          <a:xfrm flipH="1" rot="10800000">
            <a:off x="6188775" y="1971566"/>
            <a:ext cx="113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8" name="Google Shape;2478;p57"/>
          <p:cNvCxnSpPr>
            <a:stCxn id="2459" idx="6"/>
            <a:endCxn id="2460" idx="2"/>
          </p:cNvCxnSpPr>
          <p:nvPr/>
        </p:nvCxnSpPr>
        <p:spPr>
          <a:xfrm flipH="1" rot="10800000">
            <a:off x="6188775" y="1345466"/>
            <a:ext cx="1134900" cy="18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9" name="Google Shape;2479;p57"/>
          <p:cNvSpPr/>
          <p:nvPr/>
        </p:nvSpPr>
        <p:spPr>
          <a:xfrm>
            <a:off x="1636200" y="4559375"/>
            <a:ext cx="5871600" cy="372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a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ll parameters stay synchronized!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Trick: Gradient Bucketing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5" name="Google Shape;2485;p58"/>
          <p:cNvSpPr/>
          <p:nvPr/>
        </p:nvSpPr>
        <p:spPr>
          <a:xfrm>
            <a:off x="1702950" y="2012738"/>
            <a:ext cx="57381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interleave communication with computation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6" name="Google Shape;2486;p58"/>
          <p:cNvSpPr/>
          <p:nvPr/>
        </p:nvSpPr>
        <p:spPr>
          <a:xfrm>
            <a:off x="1702950" y="2713463"/>
            <a:ext cx="5738100" cy="41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s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ynchronize buckets of gradients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Collective Communication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92" name="Google Shape;2492;p59"/>
          <p:cNvSpPr/>
          <p:nvPr/>
        </p:nvSpPr>
        <p:spPr>
          <a:xfrm>
            <a:off x="311700" y="1373125"/>
            <a:ext cx="81609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single- and multi-node communication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Collective Communication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98" name="Google Shape;2498;p60"/>
          <p:cNvSpPr/>
          <p:nvPr/>
        </p:nvSpPr>
        <p:spPr>
          <a:xfrm>
            <a:off x="311700" y="1373125"/>
            <a:ext cx="81609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single- and multi-node communication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99" name="Google Shape;2499;p60"/>
          <p:cNvSpPr/>
          <p:nvPr/>
        </p:nvSpPr>
        <p:spPr>
          <a:xfrm>
            <a:off x="311700" y="2110150"/>
            <a:ext cx="4910400" cy="99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Message Passing Interface (MPI)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Sets standard + CPU-CPU communication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00" name="Google Shape;2500;p60"/>
          <p:cNvSpPr/>
          <p:nvPr/>
        </p:nvSpPr>
        <p:spPr>
          <a:xfrm>
            <a:off x="1401975" y="3019200"/>
            <a:ext cx="5685000" cy="99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nVidia Collective Communications Library (nccl)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Follows MPI standard for GPU-GPU communication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01" name="Google Shape;2501;p60"/>
          <p:cNvSpPr/>
          <p:nvPr/>
        </p:nvSpPr>
        <p:spPr>
          <a:xfrm>
            <a:off x="2417625" y="3917600"/>
            <a:ext cx="6054900" cy="99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Facebook Gloo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Optimized for ML: CPU-CPU/GPU-GPU communication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02" name="Google Shape;2502;p60"/>
          <p:cNvCxnSpPr>
            <a:stCxn id="2499" idx="3"/>
            <a:endCxn id="2503" idx="1"/>
          </p:cNvCxnSpPr>
          <p:nvPr/>
        </p:nvCxnSpPr>
        <p:spPr>
          <a:xfrm flipH="1" rot="10800000">
            <a:off x="5222100" y="2425150"/>
            <a:ext cx="1428000" cy="180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3" name="Google Shape;2503;p60"/>
          <p:cNvSpPr/>
          <p:nvPr/>
        </p:nvSpPr>
        <p:spPr>
          <a:xfrm>
            <a:off x="6650150" y="2110150"/>
            <a:ext cx="2301900" cy="63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osis"/>
                <a:ea typeface="Dosis"/>
                <a:cs typeface="Dosis"/>
                <a:sym typeface="Dosis"/>
              </a:rPr>
              <a:t>synchronization, data movement, reduction</a:t>
            </a:r>
            <a:endParaRPr sz="19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Inter-Process Communication: The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09" name="Google Shape;2509;p61"/>
          <p:cNvSpPr/>
          <p:nvPr/>
        </p:nvSpPr>
        <p:spPr>
          <a:xfrm>
            <a:off x="2385150" y="1482675"/>
            <a:ext cx="43737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all-reduce operation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10" name="Google Shape;2510;p61"/>
          <p:cNvSpPr/>
          <p:nvPr/>
        </p:nvSpPr>
        <p:spPr>
          <a:xfrm>
            <a:off x="2385150" y="2276898"/>
            <a:ext cx="4373700" cy="40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Dosis"/>
                <a:ea typeface="Dosis"/>
                <a:cs typeface="Dosis"/>
                <a:sym typeface="Dosis"/>
              </a:rPr>
              <a:t>p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 processes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11" name="Google Shape;2511;p61"/>
          <p:cNvSpPr/>
          <p:nvPr/>
        </p:nvSpPr>
        <p:spPr>
          <a:xfrm>
            <a:off x="2385150" y="2819991"/>
            <a:ext cx="4373700" cy="40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each process has tensor of size n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12" name="Google Shape;2512;p61"/>
          <p:cNvSpPr/>
          <p:nvPr/>
        </p:nvSpPr>
        <p:spPr>
          <a:xfrm>
            <a:off x="2385150" y="3363083"/>
            <a:ext cx="4373700" cy="40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tensors aggregated (e.g. </a:t>
            </a:r>
            <a:r>
              <a:rPr i="1" lang="en" sz="2200">
                <a:latin typeface="Dosis"/>
                <a:ea typeface="Dosis"/>
                <a:cs typeface="Dosis"/>
                <a:sym typeface="Dosis"/>
              </a:rPr>
              <a:t>sum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)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13" name="Google Shape;2513;p61"/>
          <p:cNvSpPr/>
          <p:nvPr/>
        </p:nvSpPr>
        <p:spPr>
          <a:xfrm>
            <a:off x="2385150" y="3906176"/>
            <a:ext cx="4373700" cy="40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result returned to each process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2"/>
            <a:ext cx="9219660" cy="51968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1801950" y="1475500"/>
            <a:ext cx="5540100" cy="2393100"/>
          </a:xfrm>
          <a:prstGeom prst="roundRect">
            <a:avLst>
              <a:gd fmla="val 4842" name="adj"/>
            </a:avLst>
          </a:prstGeom>
          <a:solidFill>
            <a:srgbClr val="EEEEEE">
              <a:alpha val="7933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Model Training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osis"/>
              <a:buAutoNum type="arabicPeriod"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Load the model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osis"/>
              <a:buAutoNum type="arabicPeriod"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Load in a minibatch of data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osis"/>
              <a:buAutoNum type="arabicPeriod"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Compute forward pass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Dosis"/>
              <a:buAutoNum type="arabicPeriod"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Perform backpropagation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EA9999"/>
                </a:highlight>
                <a:latin typeface="Dosis"/>
                <a:ea typeface="Dosis"/>
                <a:cs typeface="Dosis"/>
                <a:sym typeface="Dosis"/>
              </a:rPr>
              <a:t>Main Bottleneck: GPU Memory</a:t>
            </a:r>
            <a:endParaRPr b="1">
              <a:solidFill>
                <a:srgbClr val="000000"/>
              </a:solidFill>
              <a:highlight>
                <a:srgbClr val="EA9999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0" y="4774200"/>
            <a:ext cx="929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Credit: NVIDIA News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62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19" name="Google Shape;2519;p62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0" name="Google Shape;2520;p62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1" name="Google Shape;2521;p62"/>
          <p:cNvSpPr/>
          <p:nvPr/>
        </p:nvSpPr>
        <p:spPr>
          <a:xfrm>
            <a:off x="1302375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2" name="Google Shape;2522;p62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3" name="Google Shape;2523;p62"/>
          <p:cNvSpPr/>
          <p:nvPr/>
        </p:nvSpPr>
        <p:spPr>
          <a:xfrm>
            <a:off x="6293500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4" name="Google Shape;252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Naive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63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0" name="Google Shape;2530;p63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1" name="Google Shape;2531;p63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2" name="Google Shape;2532;p63"/>
          <p:cNvSpPr/>
          <p:nvPr/>
        </p:nvSpPr>
        <p:spPr>
          <a:xfrm>
            <a:off x="1302375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3" name="Google Shape;2533;p63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4" name="Google Shape;2534;p63"/>
          <p:cNvSpPr/>
          <p:nvPr/>
        </p:nvSpPr>
        <p:spPr>
          <a:xfrm>
            <a:off x="6293500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5" name="Google Shape;2535;p63"/>
          <p:cNvSpPr/>
          <p:nvPr/>
        </p:nvSpPr>
        <p:spPr>
          <a:xfrm>
            <a:off x="1182525" y="4299575"/>
            <a:ext cx="67485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everyone sends everyone their tensor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6" name="Google Shape;253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Naive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64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2" name="Google Shape;2542;p64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3" name="Google Shape;2543;p64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4" name="Google Shape;2544;p64"/>
          <p:cNvSpPr/>
          <p:nvPr/>
        </p:nvSpPr>
        <p:spPr>
          <a:xfrm>
            <a:off x="1302375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5" name="Google Shape;2545;p64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6" name="Google Shape;2546;p64"/>
          <p:cNvSpPr/>
          <p:nvPr/>
        </p:nvSpPr>
        <p:spPr>
          <a:xfrm>
            <a:off x="6293500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47" name="Google Shape;2547;p64"/>
          <p:cNvCxnSpPr>
            <a:stCxn id="2544" idx="3"/>
            <a:endCxn id="2541" idx="1"/>
          </p:cNvCxnSpPr>
          <p:nvPr/>
        </p:nvCxnSpPr>
        <p:spPr>
          <a:xfrm flipH="1" rot="10800000">
            <a:off x="2820075" y="1561125"/>
            <a:ext cx="993000" cy="24120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8" name="Google Shape;2548;p64"/>
          <p:cNvCxnSpPr>
            <a:stCxn id="2544" idx="3"/>
            <a:endCxn id="2542" idx="1"/>
          </p:cNvCxnSpPr>
          <p:nvPr/>
        </p:nvCxnSpPr>
        <p:spPr>
          <a:xfrm flipH="1" rot="10800000">
            <a:off x="2820075" y="3399825"/>
            <a:ext cx="3473400" cy="573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9" name="Google Shape;2549;p64"/>
          <p:cNvCxnSpPr>
            <a:endCxn id="2543" idx="3"/>
          </p:cNvCxnSpPr>
          <p:nvPr/>
        </p:nvCxnSpPr>
        <p:spPr>
          <a:xfrm flipH="1">
            <a:off x="2820075" y="2319675"/>
            <a:ext cx="1752000" cy="1080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0" name="Google Shape;2550;p64"/>
          <p:cNvCxnSpPr>
            <a:endCxn id="2543" idx="3"/>
          </p:cNvCxnSpPr>
          <p:nvPr/>
        </p:nvCxnSpPr>
        <p:spPr>
          <a:xfrm rot="10800000">
            <a:off x="2820075" y="3399675"/>
            <a:ext cx="3473400" cy="573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1" name="Google Shape;2551;p64"/>
          <p:cNvCxnSpPr>
            <a:endCxn id="2542" idx="1"/>
          </p:cNvCxnSpPr>
          <p:nvPr/>
        </p:nvCxnSpPr>
        <p:spPr>
          <a:xfrm>
            <a:off x="4572100" y="2319750"/>
            <a:ext cx="1721400" cy="1080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2" name="Google Shape;2552;p64"/>
          <p:cNvCxnSpPr>
            <a:stCxn id="2546" idx="1"/>
            <a:endCxn id="2541" idx="3"/>
          </p:cNvCxnSpPr>
          <p:nvPr/>
        </p:nvCxnSpPr>
        <p:spPr>
          <a:xfrm rot="10800000">
            <a:off x="5330800" y="1561125"/>
            <a:ext cx="962700" cy="24120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3" name="Google Shape;2553;p64"/>
          <p:cNvSpPr/>
          <p:nvPr/>
        </p:nvSpPr>
        <p:spPr>
          <a:xfrm>
            <a:off x="1182525" y="4299575"/>
            <a:ext cx="67485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everyone sends everyone their tensor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54" name="Google Shape;255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Naive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Naive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0" name="Google Shape;2560;p65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1" name="Google Shape;2561;p65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2" name="Google Shape;2562;p65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3" name="Google Shape;2563;p65"/>
          <p:cNvSpPr/>
          <p:nvPr/>
        </p:nvSpPr>
        <p:spPr>
          <a:xfrm>
            <a:off x="1302375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4" name="Google Shape;2564;p65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5" name="Google Shape;2565;p65"/>
          <p:cNvSpPr/>
          <p:nvPr/>
        </p:nvSpPr>
        <p:spPr>
          <a:xfrm>
            <a:off x="6293500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6" name="Google Shape;2566;p65"/>
          <p:cNvSpPr/>
          <p:nvPr/>
        </p:nvSpPr>
        <p:spPr>
          <a:xfrm>
            <a:off x="1302375" y="42338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7" name="Google Shape;2567;p65"/>
          <p:cNvSpPr/>
          <p:nvPr/>
        </p:nvSpPr>
        <p:spPr>
          <a:xfrm>
            <a:off x="1302375" y="46766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8" name="Google Shape;2568;p65"/>
          <p:cNvSpPr/>
          <p:nvPr/>
        </p:nvSpPr>
        <p:spPr>
          <a:xfrm>
            <a:off x="3813150" y="24016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69" name="Google Shape;2569;p65"/>
          <p:cNvSpPr/>
          <p:nvPr/>
        </p:nvSpPr>
        <p:spPr>
          <a:xfrm>
            <a:off x="3797938" y="28476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70" name="Google Shape;2570;p65"/>
          <p:cNvSpPr/>
          <p:nvPr/>
        </p:nvSpPr>
        <p:spPr>
          <a:xfrm>
            <a:off x="6293500" y="467647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71" name="Google Shape;2571;p65"/>
          <p:cNvSpPr/>
          <p:nvPr/>
        </p:nvSpPr>
        <p:spPr>
          <a:xfrm>
            <a:off x="6293500" y="42337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Naive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77" name="Google Shape;2577;p66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78" name="Google Shape;2578;p66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79" name="Google Shape;2579;p66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0" name="Google Shape;2580;p66"/>
          <p:cNvSpPr/>
          <p:nvPr/>
        </p:nvSpPr>
        <p:spPr>
          <a:xfrm>
            <a:off x="1302375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1" name="Google Shape;2581;p66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2" name="Google Shape;2582;p66"/>
          <p:cNvSpPr/>
          <p:nvPr/>
        </p:nvSpPr>
        <p:spPr>
          <a:xfrm>
            <a:off x="6293500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3" name="Google Shape;2583;p66"/>
          <p:cNvSpPr/>
          <p:nvPr/>
        </p:nvSpPr>
        <p:spPr>
          <a:xfrm>
            <a:off x="1302375" y="38695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4" name="Google Shape;2584;p66"/>
          <p:cNvSpPr/>
          <p:nvPr/>
        </p:nvSpPr>
        <p:spPr>
          <a:xfrm>
            <a:off x="1302375" y="39572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5" name="Google Shape;2585;p66"/>
          <p:cNvSpPr/>
          <p:nvPr/>
        </p:nvSpPr>
        <p:spPr>
          <a:xfrm>
            <a:off x="3813936" y="20339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6" name="Google Shape;2586;p66"/>
          <p:cNvSpPr/>
          <p:nvPr/>
        </p:nvSpPr>
        <p:spPr>
          <a:xfrm>
            <a:off x="3813924" y="21043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7" name="Google Shape;2587;p66"/>
          <p:cNvSpPr/>
          <p:nvPr/>
        </p:nvSpPr>
        <p:spPr>
          <a:xfrm>
            <a:off x="6293500" y="38695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88" name="Google Shape;2588;p66"/>
          <p:cNvSpPr/>
          <p:nvPr/>
        </p:nvSpPr>
        <p:spPr>
          <a:xfrm>
            <a:off x="6293500" y="39572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Naive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94" name="Google Shape;2594;p67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95" name="Google Shape;2595;p67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96" name="Google Shape;2596;p67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97" name="Google Shape;2597;p67"/>
          <p:cNvSpPr/>
          <p:nvPr/>
        </p:nvSpPr>
        <p:spPr>
          <a:xfrm>
            <a:off x="1302375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98" name="Google Shape;2598;p67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99" name="Google Shape;2599;p67"/>
          <p:cNvSpPr/>
          <p:nvPr/>
        </p:nvSpPr>
        <p:spPr>
          <a:xfrm>
            <a:off x="6293500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0" name="Google Shape;2600;p67"/>
          <p:cNvSpPr/>
          <p:nvPr/>
        </p:nvSpPr>
        <p:spPr>
          <a:xfrm>
            <a:off x="1302375" y="38695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1" name="Google Shape;2601;p67"/>
          <p:cNvSpPr/>
          <p:nvPr/>
        </p:nvSpPr>
        <p:spPr>
          <a:xfrm>
            <a:off x="1302375" y="39572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2" name="Google Shape;2602;p67"/>
          <p:cNvSpPr/>
          <p:nvPr/>
        </p:nvSpPr>
        <p:spPr>
          <a:xfrm>
            <a:off x="3813936" y="20339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3" name="Google Shape;2603;p67"/>
          <p:cNvSpPr/>
          <p:nvPr/>
        </p:nvSpPr>
        <p:spPr>
          <a:xfrm>
            <a:off x="3813924" y="21043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4" name="Google Shape;2604;p67"/>
          <p:cNvSpPr/>
          <p:nvPr/>
        </p:nvSpPr>
        <p:spPr>
          <a:xfrm>
            <a:off x="6293500" y="38695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5" name="Google Shape;2605;p67"/>
          <p:cNvSpPr/>
          <p:nvPr/>
        </p:nvSpPr>
        <p:spPr>
          <a:xfrm>
            <a:off x="6293500" y="39572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6" name="Google Shape;2606;p67"/>
          <p:cNvSpPr/>
          <p:nvPr/>
        </p:nvSpPr>
        <p:spPr>
          <a:xfrm>
            <a:off x="1112575" y="2033950"/>
            <a:ext cx="6920400" cy="214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total work = p senders x (p - 1) receivers x o(n) tensor = 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o(np</a:t>
            </a:r>
            <a:r>
              <a:rPr b="1" baseline="30000" lang="en" sz="2200">
                <a:latin typeface="Dosis"/>
                <a:ea typeface="Dosis"/>
                <a:cs typeface="Dosis"/>
                <a:sym typeface="Dosis"/>
              </a:rPr>
              <a:t>2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)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en" sz="2200" u="sng">
                <a:latin typeface="Dosis"/>
                <a:ea typeface="Dosis"/>
                <a:cs typeface="Dosis"/>
                <a:sym typeface="Dosis"/>
              </a:rPr>
              <a:t>veryone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 does o(np) work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68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12" name="Google Shape;2612;p68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13" name="Google Shape;2613;p68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14" name="Google Shape;2614;p68"/>
          <p:cNvSpPr/>
          <p:nvPr/>
        </p:nvSpPr>
        <p:spPr>
          <a:xfrm>
            <a:off x="1302375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15" name="Google Shape;2615;p68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16" name="Google Shape;2616;p68"/>
          <p:cNvSpPr/>
          <p:nvPr/>
        </p:nvSpPr>
        <p:spPr>
          <a:xfrm>
            <a:off x="6293500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17" name="Google Shape;2617;p68"/>
          <p:cNvSpPr/>
          <p:nvPr/>
        </p:nvSpPr>
        <p:spPr>
          <a:xfrm>
            <a:off x="895050" y="4299575"/>
            <a:ext cx="73539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everyone sends their tensor to a designated manager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18" name="Google Shape;261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Another Naive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69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4" name="Google Shape;2624;p69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5" name="Google Shape;2625;p69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6" name="Google Shape;2626;p69"/>
          <p:cNvSpPr/>
          <p:nvPr/>
        </p:nvSpPr>
        <p:spPr>
          <a:xfrm>
            <a:off x="1302375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7" name="Google Shape;2627;p69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8" name="Google Shape;2628;p69"/>
          <p:cNvSpPr/>
          <p:nvPr/>
        </p:nvSpPr>
        <p:spPr>
          <a:xfrm>
            <a:off x="6293500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29" name="Google Shape;2629;p69"/>
          <p:cNvCxnSpPr>
            <a:stCxn id="2626" idx="3"/>
            <a:endCxn id="2623" idx="1"/>
          </p:cNvCxnSpPr>
          <p:nvPr/>
        </p:nvCxnSpPr>
        <p:spPr>
          <a:xfrm flipH="1" rot="10800000">
            <a:off x="2820075" y="1561125"/>
            <a:ext cx="993000" cy="24120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0" name="Google Shape;2630;p69"/>
          <p:cNvCxnSpPr>
            <a:stCxn id="2628" idx="1"/>
            <a:endCxn id="2623" idx="3"/>
          </p:cNvCxnSpPr>
          <p:nvPr/>
        </p:nvCxnSpPr>
        <p:spPr>
          <a:xfrm rot="10800000">
            <a:off x="5330800" y="1561125"/>
            <a:ext cx="962700" cy="24120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1" name="Google Shape;2631;p69"/>
          <p:cNvSpPr/>
          <p:nvPr/>
        </p:nvSpPr>
        <p:spPr>
          <a:xfrm>
            <a:off x="895050" y="4299575"/>
            <a:ext cx="73539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everyone sends their tensor to a designated manager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32" name="Google Shape;263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Another Naive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70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38" name="Google Shape;2638;p70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39" name="Google Shape;2639;p70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40" name="Google Shape;2640;p70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41" name="Google Shape;2641;p70"/>
          <p:cNvSpPr/>
          <p:nvPr/>
        </p:nvSpPr>
        <p:spPr>
          <a:xfrm>
            <a:off x="3813150" y="24016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42" name="Google Shape;2642;p70"/>
          <p:cNvSpPr/>
          <p:nvPr/>
        </p:nvSpPr>
        <p:spPr>
          <a:xfrm>
            <a:off x="3797938" y="28476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43" name="Google Shape;2643;p70"/>
          <p:cNvSpPr/>
          <p:nvPr/>
        </p:nvSpPr>
        <p:spPr>
          <a:xfrm>
            <a:off x="2397750" y="4267600"/>
            <a:ext cx="43485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manager does the reduce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44" name="Google Shape;264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Another Naive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71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50" name="Google Shape;2650;p71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51" name="Google Shape;2651;p71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52" name="Google Shape;2652;p71"/>
          <p:cNvSpPr/>
          <p:nvPr/>
        </p:nvSpPr>
        <p:spPr>
          <a:xfrm>
            <a:off x="2054100" y="4267600"/>
            <a:ext cx="50358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manager sends result back to everyone else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53" name="Google Shape;2653;p71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54" name="Google Shape;2654;p71"/>
          <p:cNvSpPr/>
          <p:nvPr/>
        </p:nvSpPr>
        <p:spPr>
          <a:xfrm>
            <a:off x="3813936" y="20339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55" name="Google Shape;2655;p71"/>
          <p:cNvSpPr/>
          <p:nvPr/>
        </p:nvSpPr>
        <p:spPr>
          <a:xfrm>
            <a:off x="3813924" y="21043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56" name="Google Shape;2656;p71"/>
          <p:cNvCxnSpPr>
            <a:stCxn id="2655" idx="2"/>
            <a:endCxn id="2651" idx="3"/>
          </p:cNvCxnSpPr>
          <p:nvPr/>
        </p:nvCxnSpPr>
        <p:spPr>
          <a:xfrm rot="5400000">
            <a:off x="3230874" y="2057825"/>
            <a:ext cx="931200" cy="17526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7" name="Google Shape;2657;p71"/>
          <p:cNvCxnSpPr>
            <a:stCxn id="2655" idx="2"/>
            <a:endCxn id="2650" idx="1"/>
          </p:cNvCxnSpPr>
          <p:nvPr/>
        </p:nvCxnSpPr>
        <p:spPr>
          <a:xfrm flipH="1" rot="-5400000">
            <a:off x="4967574" y="2073725"/>
            <a:ext cx="931200" cy="17208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8" name="Google Shape;265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Another Naive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6318150" y="2450125"/>
            <a:ext cx="13134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GPT-3 Small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6318150" y="2937275"/>
            <a:ext cx="13134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GPT-3 Medium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6318150" y="3424425"/>
            <a:ext cx="13134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GPT-3 Large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6318150" y="3911575"/>
            <a:ext cx="13134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GPT-3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803237" y="2450125"/>
            <a:ext cx="1101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BERT-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Base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803248" y="2937298"/>
            <a:ext cx="1101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BERT-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Large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3687588" y="2450125"/>
            <a:ext cx="963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T5-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Small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3687588" y="2937275"/>
            <a:ext cx="963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T5-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Base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3687588" y="3424425"/>
            <a:ext cx="963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T5-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Large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942488" y="245011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110M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1942500" y="293727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340M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687588" y="3911575"/>
            <a:ext cx="963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T5-11B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4687188" y="2450125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60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4687188" y="293727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22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0M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4687188" y="3424425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77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0M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4687188" y="391157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11B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7681325" y="2450125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125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7681325" y="293727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350M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7681325" y="3424425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760M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7681325" y="391157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175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B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🚀 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Parameters: Pre-training with Self-Supervision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1000713" y="1804863"/>
            <a:ext cx="15135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BERT (2018)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815238" y="1804863"/>
            <a:ext cx="15135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T5 (2019)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6629763" y="1804863"/>
            <a:ext cx="15135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GPT-3 (2020)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Google Shape;119;p18"/>
          <p:cNvCxnSpPr>
            <a:stCxn id="116" idx="3"/>
            <a:endCxn id="117" idx="1"/>
          </p:cNvCxnSpPr>
          <p:nvPr/>
        </p:nvCxnSpPr>
        <p:spPr>
          <a:xfrm>
            <a:off x="2514213" y="1980963"/>
            <a:ext cx="1301100" cy="6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>
            <a:stCxn id="117" idx="3"/>
            <a:endCxn id="118" idx="1"/>
          </p:cNvCxnSpPr>
          <p:nvPr/>
        </p:nvCxnSpPr>
        <p:spPr>
          <a:xfrm>
            <a:off x="5328738" y="1980963"/>
            <a:ext cx="1301100" cy="6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72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64" name="Google Shape;2664;p72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65" name="Google Shape;2665;p72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66" name="Google Shape;2666;p72"/>
          <p:cNvSpPr/>
          <p:nvPr/>
        </p:nvSpPr>
        <p:spPr>
          <a:xfrm>
            <a:off x="1302375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67" name="Google Shape;2667;p72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68" name="Google Shape;2668;p72"/>
          <p:cNvSpPr/>
          <p:nvPr/>
        </p:nvSpPr>
        <p:spPr>
          <a:xfrm>
            <a:off x="6293500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69" name="Google Shape;2669;p72"/>
          <p:cNvSpPr/>
          <p:nvPr/>
        </p:nvSpPr>
        <p:spPr>
          <a:xfrm>
            <a:off x="1302375" y="38695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70" name="Google Shape;2670;p72"/>
          <p:cNvSpPr/>
          <p:nvPr/>
        </p:nvSpPr>
        <p:spPr>
          <a:xfrm>
            <a:off x="1302375" y="39572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71" name="Google Shape;2671;p72"/>
          <p:cNvSpPr/>
          <p:nvPr/>
        </p:nvSpPr>
        <p:spPr>
          <a:xfrm>
            <a:off x="3813936" y="20339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72" name="Google Shape;2672;p72"/>
          <p:cNvSpPr/>
          <p:nvPr/>
        </p:nvSpPr>
        <p:spPr>
          <a:xfrm>
            <a:off x="3813924" y="21043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73" name="Google Shape;2673;p72"/>
          <p:cNvSpPr/>
          <p:nvPr/>
        </p:nvSpPr>
        <p:spPr>
          <a:xfrm>
            <a:off x="6293500" y="38695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74" name="Google Shape;2674;p72"/>
          <p:cNvSpPr/>
          <p:nvPr/>
        </p:nvSpPr>
        <p:spPr>
          <a:xfrm>
            <a:off x="6293500" y="39572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75" name="Google Shape;267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Another Naive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73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1" name="Google Shape;2681;p73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2" name="Google Shape;2682;p73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3" name="Google Shape;2683;p73"/>
          <p:cNvSpPr/>
          <p:nvPr/>
        </p:nvSpPr>
        <p:spPr>
          <a:xfrm>
            <a:off x="1302375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4" name="Google Shape;2684;p73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5" name="Google Shape;2685;p73"/>
          <p:cNvSpPr/>
          <p:nvPr/>
        </p:nvSpPr>
        <p:spPr>
          <a:xfrm>
            <a:off x="6293500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6" name="Google Shape;2686;p73"/>
          <p:cNvSpPr/>
          <p:nvPr/>
        </p:nvSpPr>
        <p:spPr>
          <a:xfrm>
            <a:off x="1302375" y="38695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7" name="Google Shape;2687;p73"/>
          <p:cNvSpPr/>
          <p:nvPr/>
        </p:nvSpPr>
        <p:spPr>
          <a:xfrm>
            <a:off x="1302375" y="39572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8" name="Google Shape;2688;p73"/>
          <p:cNvSpPr/>
          <p:nvPr/>
        </p:nvSpPr>
        <p:spPr>
          <a:xfrm>
            <a:off x="3813936" y="20339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9" name="Google Shape;2689;p73"/>
          <p:cNvSpPr/>
          <p:nvPr/>
        </p:nvSpPr>
        <p:spPr>
          <a:xfrm>
            <a:off x="3813924" y="21043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0" name="Google Shape;2690;p73"/>
          <p:cNvSpPr/>
          <p:nvPr/>
        </p:nvSpPr>
        <p:spPr>
          <a:xfrm>
            <a:off x="6293500" y="38695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1" name="Google Shape;2691;p73"/>
          <p:cNvSpPr/>
          <p:nvPr/>
        </p:nvSpPr>
        <p:spPr>
          <a:xfrm>
            <a:off x="6293500" y="395725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2" name="Google Shape;2692;p73"/>
          <p:cNvSpPr/>
          <p:nvPr/>
        </p:nvSpPr>
        <p:spPr>
          <a:xfrm>
            <a:off x="1307425" y="1758450"/>
            <a:ext cx="6530700" cy="219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total work = (p-1) x 2 transfers x o(n) tensor = 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o(np)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manager does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o(np) work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3" name="Google Shape;269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Another Naive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9" name="Google Shape;2699;p74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0" name="Google Shape;2700;p74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1" name="Google Shape;2701;p74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2" name="Google Shape;2702;p74"/>
          <p:cNvSpPr/>
          <p:nvPr/>
        </p:nvSpPr>
        <p:spPr>
          <a:xfrm>
            <a:off x="1302375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3" name="Google Shape;2703;p74"/>
          <p:cNvSpPr/>
          <p:nvPr/>
        </p:nvSpPr>
        <p:spPr>
          <a:xfrm>
            <a:off x="3813150" y="1955600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4" name="Google Shape;2704;p74"/>
          <p:cNvSpPr/>
          <p:nvPr/>
        </p:nvSpPr>
        <p:spPr>
          <a:xfrm>
            <a:off x="6293500" y="3791025"/>
            <a:ext cx="15177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tensor 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0" name="Google Shape;2710;p75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1" name="Google Shape;2711;p75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2" name="Google Shape;2712;p75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3" name="Google Shape;2713;p75"/>
          <p:cNvSpPr/>
          <p:nvPr/>
        </p:nvSpPr>
        <p:spPr>
          <a:xfrm>
            <a:off x="386627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4" name="Google Shape;2714;p75"/>
          <p:cNvSpPr/>
          <p:nvPr/>
        </p:nvSpPr>
        <p:spPr>
          <a:xfrm>
            <a:off x="4391400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5" name="Google Shape;2715;p75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6" name="Google Shape;2716;p75"/>
          <p:cNvSpPr/>
          <p:nvPr/>
        </p:nvSpPr>
        <p:spPr>
          <a:xfrm>
            <a:off x="137071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7" name="Google Shape;2717;p75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8" name="Google Shape;2718;p75"/>
          <p:cNvSpPr/>
          <p:nvPr/>
        </p:nvSpPr>
        <p:spPr>
          <a:xfrm>
            <a:off x="242096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9" name="Google Shape;2719;p75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0" name="Google Shape;2720;p75"/>
          <p:cNvSpPr/>
          <p:nvPr/>
        </p:nvSpPr>
        <p:spPr>
          <a:xfrm>
            <a:off x="688696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1" name="Google Shape;2721;p75"/>
          <p:cNvSpPr/>
          <p:nvPr/>
        </p:nvSpPr>
        <p:spPr>
          <a:xfrm>
            <a:off x="741208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2" name="Google Shape;2722;p75"/>
          <p:cNvSpPr/>
          <p:nvPr/>
        </p:nvSpPr>
        <p:spPr>
          <a:xfrm>
            <a:off x="386627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3" name="Google Shape;2723;p75"/>
          <p:cNvSpPr/>
          <p:nvPr/>
        </p:nvSpPr>
        <p:spPr>
          <a:xfrm>
            <a:off x="137071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4" name="Google Shape;2724;p75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5" name="Google Shape;2725;p75"/>
          <p:cNvSpPr/>
          <p:nvPr/>
        </p:nvSpPr>
        <p:spPr>
          <a:xfrm>
            <a:off x="4391400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6" name="Google Shape;2726;p75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7" name="Google Shape;2727;p75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8" name="Google Shape;2728;p75"/>
          <p:cNvSpPr/>
          <p:nvPr/>
        </p:nvSpPr>
        <p:spPr>
          <a:xfrm>
            <a:off x="242096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9" name="Google Shape;2729;p75"/>
          <p:cNvSpPr/>
          <p:nvPr/>
        </p:nvSpPr>
        <p:spPr>
          <a:xfrm>
            <a:off x="688696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0" name="Google Shape;2730;p75"/>
          <p:cNvSpPr/>
          <p:nvPr/>
        </p:nvSpPr>
        <p:spPr>
          <a:xfrm>
            <a:off x="741208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1" name="Google Shape;2731;p75"/>
          <p:cNvSpPr/>
          <p:nvPr/>
        </p:nvSpPr>
        <p:spPr>
          <a:xfrm>
            <a:off x="3049500" y="4363525"/>
            <a:ext cx="30450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split tensor into </a:t>
            </a:r>
            <a:r>
              <a:rPr i="1" lang="en" sz="2200">
                <a:latin typeface="Dosis"/>
                <a:ea typeface="Dosis"/>
                <a:cs typeface="Dosis"/>
                <a:sym typeface="Dosis"/>
              </a:rPr>
              <a:t>p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 chunks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7" name="Google Shape;2737;p76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8" name="Google Shape;2738;p76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9" name="Google Shape;2739;p76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0" name="Google Shape;2740;p76"/>
          <p:cNvSpPr/>
          <p:nvPr/>
        </p:nvSpPr>
        <p:spPr>
          <a:xfrm>
            <a:off x="386627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1" name="Google Shape;2741;p76"/>
          <p:cNvSpPr/>
          <p:nvPr/>
        </p:nvSpPr>
        <p:spPr>
          <a:xfrm>
            <a:off x="4391400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2" name="Google Shape;2742;p76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3" name="Google Shape;2743;p76"/>
          <p:cNvSpPr/>
          <p:nvPr/>
        </p:nvSpPr>
        <p:spPr>
          <a:xfrm>
            <a:off x="137071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4" name="Google Shape;2744;p76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5" name="Google Shape;2745;p76"/>
          <p:cNvSpPr/>
          <p:nvPr/>
        </p:nvSpPr>
        <p:spPr>
          <a:xfrm>
            <a:off x="242096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6" name="Google Shape;2746;p76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7" name="Google Shape;2747;p76"/>
          <p:cNvSpPr/>
          <p:nvPr/>
        </p:nvSpPr>
        <p:spPr>
          <a:xfrm>
            <a:off x="688696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8" name="Google Shape;2748;p76"/>
          <p:cNvSpPr/>
          <p:nvPr/>
        </p:nvSpPr>
        <p:spPr>
          <a:xfrm>
            <a:off x="741208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49" name="Google Shape;2749;p76"/>
          <p:cNvCxnSpPr>
            <a:stCxn id="2745" idx="3"/>
            <a:endCxn id="2738" idx="1"/>
          </p:cNvCxnSpPr>
          <p:nvPr/>
        </p:nvCxnSpPr>
        <p:spPr>
          <a:xfrm flipH="1" rot="10800000">
            <a:off x="2782163" y="3399900"/>
            <a:ext cx="3511200" cy="610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0" name="Google Shape;2750;p76"/>
          <p:cNvCxnSpPr>
            <a:stCxn id="2747" idx="0"/>
            <a:endCxn id="2737" idx="3"/>
          </p:cNvCxnSpPr>
          <p:nvPr/>
        </p:nvCxnSpPr>
        <p:spPr>
          <a:xfrm flipH="1" rot="5400000">
            <a:off x="5065513" y="1826250"/>
            <a:ext cx="2267400" cy="17367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1" name="Google Shape;2751;p76"/>
          <p:cNvCxnSpPr>
            <a:stCxn id="2740" idx="2"/>
            <a:endCxn id="2739" idx="0"/>
          </p:cNvCxnSpPr>
          <p:nvPr/>
        </p:nvCxnSpPr>
        <p:spPr>
          <a:xfrm rot="5400000">
            <a:off x="2697325" y="1737275"/>
            <a:ext cx="713400" cy="1985700"/>
          </a:xfrm>
          <a:prstGeom prst="curvedConnector3">
            <a:avLst>
              <a:gd fmla="val 5000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2" name="Google Shape;2752;p76"/>
          <p:cNvSpPr/>
          <p:nvPr/>
        </p:nvSpPr>
        <p:spPr>
          <a:xfrm>
            <a:off x="386627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3" name="Google Shape;2753;p76"/>
          <p:cNvSpPr/>
          <p:nvPr/>
        </p:nvSpPr>
        <p:spPr>
          <a:xfrm>
            <a:off x="137071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4" name="Google Shape;2754;p76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5" name="Google Shape;2755;p76"/>
          <p:cNvSpPr/>
          <p:nvPr/>
        </p:nvSpPr>
        <p:spPr>
          <a:xfrm>
            <a:off x="4391400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6" name="Google Shape;2756;p76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7" name="Google Shape;2757;p76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8" name="Google Shape;2758;p76"/>
          <p:cNvSpPr/>
          <p:nvPr/>
        </p:nvSpPr>
        <p:spPr>
          <a:xfrm>
            <a:off x="242096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9" name="Google Shape;2759;p76"/>
          <p:cNvSpPr/>
          <p:nvPr/>
        </p:nvSpPr>
        <p:spPr>
          <a:xfrm>
            <a:off x="688696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0" name="Google Shape;2760;p76"/>
          <p:cNvSpPr/>
          <p:nvPr/>
        </p:nvSpPr>
        <p:spPr>
          <a:xfrm>
            <a:off x="741208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1" name="Google Shape;2761;p76"/>
          <p:cNvSpPr/>
          <p:nvPr/>
        </p:nvSpPr>
        <p:spPr>
          <a:xfrm>
            <a:off x="3049500" y="4363525"/>
            <a:ext cx="30450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Dosis"/>
                <a:ea typeface="Dosis"/>
                <a:cs typeface="Dosis"/>
                <a:sym typeface="Dosis"/>
              </a:rPr>
              <a:t>share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a chunk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77"/>
          <p:cNvSpPr/>
          <p:nvPr/>
        </p:nvSpPr>
        <p:spPr>
          <a:xfrm>
            <a:off x="137071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7" name="Google Shape;2767;p77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8" name="Google Shape;276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9" name="Google Shape;2769;p77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0" name="Google Shape;2770;p77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1" name="Google Shape;2771;p77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2" name="Google Shape;2772;p77"/>
          <p:cNvSpPr/>
          <p:nvPr/>
        </p:nvSpPr>
        <p:spPr>
          <a:xfrm>
            <a:off x="4391400" y="270441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3" name="Google Shape;2773;p77"/>
          <p:cNvSpPr/>
          <p:nvPr/>
        </p:nvSpPr>
        <p:spPr>
          <a:xfrm>
            <a:off x="4391400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4" name="Google Shape;2774;p77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5" name="Google Shape;2775;p77"/>
          <p:cNvSpPr/>
          <p:nvPr/>
        </p:nvSpPr>
        <p:spPr>
          <a:xfrm>
            <a:off x="1370713" y="454815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6" name="Google Shape;2776;p77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7" name="Google Shape;2777;p77"/>
          <p:cNvSpPr/>
          <p:nvPr/>
        </p:nvSpPr>
        <p:spPr>
          <a:xfrm>
            <a:off x="7412088" y="454815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8" name="Google Shape;2778;p77"/>
          <p:cNvSpPr/>
          <p:nvPr/>
        </p:nvSpPr>
        <p:spPr>
          <a:xfrm>
            <a:off x="741208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79" name="Google Shape;2779;p77"/>
          <p:cNvSpPr/>
          <p:nvPr/>
        </p:nvSpPr>
        <p:spPr>
          <a:xfrm>
            <a:off x="1276675" y="4058358"/>
            <a:ext cx="549300" cy="54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+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80" name="Google Shape;2780;p77"/>
          <p:cNvSpPr/>
          <p:nvPr/>
        </p:nvSpPr>
        <p:spPr>
          <a:xfrm>
            <a:off x="7318050" y="4058358"/>
            <a:ext cx="549300" cy="54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+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81" name="Google Shape;2781;p77"/>
          <p:cNvSpPr/>
          <p:nvPr/>
        </p:nvSpPr>
        <p:spPr>
          <a:xfrm>
            <a:off x="4297350" y="2221033"/>
            <a:ext cx="549300" cy="54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+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82" name="Google Shape;2782;p77"/>
          <p:cNvSpPr/>
          <p:nvPr/>
        </p:nvSpPr>
        <p:spPr>
          <a:xfrm>
            <a:off x="3049500" y="4363525"/>
            <a:ext cx="30450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Dosis"/>
                <a:ea typeface="Dosis"/>
                <a:cs typeface="Dosis"/>
                <a:sym typeface="Dosis"/>
              </a:rPr>
              <a:t>r</a:t>
            </a:r>
            <a:r>
              <a:rPr i="1" lang="en" sz="2200">
                <a:latin typeface="Dosis"/>
                <a:ea typeface="Dosis"/>
                <a:cs typeface="Dosis"/>
                <a:sym typeface="Dosis"/>
              </a:rPr>
              <a:t>educe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locally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78"/>
          <p:cNvSpPr/>
          <p:nvPr/>
        </p:nvSpPr>
        <p:spPr>
          <a:xfrm>
            <a:off x="137071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88" name="Google Shape;2788;p78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89" name="Google Shape;278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0" name="Google Shape;2790;p78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1" name="Google Shape;2791;p78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2" name="Google Shape;2792;p78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3" name="Google Shape;2793;p78"/>
          <p:cNvSpPr/>
          <p:nvPr/>
        </p:nvSpPr>
        <p:spPr>
          <a:xfrm>
            <a:off x="4391400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4" name="Google Shape;2794;p78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5" name="Google Shape;2795;p78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6" name="Google Shape;2796;p78"/>
          <p:cNvSpPr/>
          <p:nvPr/>
        </p:nvSpPr>
        <p:spPr>
          <a:xfrm>
            <a:off x="741208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7" name="Google Shape;2797;p78"/>
          <p:cNvSpPr/>
          <p:nvPr/>
        </p:nvSpPr>
        <p:spPr>
          <a:xfrm>
            <a:off x="1370725" y="389927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8" name="Google Shape;2798;p78"/>
          <p:cNvSpPr/>
          <p:nvPr/>
        </p:nvSpPr>
        <p:spPr>
          <a:xfrm>
            <a:off x="7412075" y="389927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99" name="Google Shape;2799;p78"/>
          <p:cNvSpPr/>
          <p:nvPr/>
        </p:nvSpPr>
        <p:spPr>
          <a:xfrm>
            <a:off x="4391400" y="208832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0" name="Google Shape;2800;p78"/>
          <p:cNvSpPr/>
          <p:nvPr/>
        </p:nvSpPr>
        <p:spPr>
          <a:xfrm>
            <a:off x="3049500" y="4363525"/>
            <a:ext cx="30450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Dosis"/>
                <a:ea typeface="Dosis"/>
                <a:cs typeface="Dosis"/>
                <a:sym typeface="Dosis"/>
              </a:rPr>
              <a:t>reduce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locally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79"/>
          <p:cNvSpPr/>
          <p:nvPr/>
        </p:nvSpPr>
        <p:spPr>
          <a:xfrm>
            <a:off x="1370713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6" name="Google Shape;2806;p79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7" name="Google Shape;280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8" name="Google Shape;2808;p79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9" name="Google Shape;2809;p79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0" name="Google Shape;2810;p79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1" name="Google Shape;2811;p79"/>
          <p:cNvSpPr/>
          <p:nvPr/>
        </p:nvSpPr>
        <p:spPr>
          <a:xfrm>
            <a:off x="4391400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2" name="Google Shape;2812;p79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3" name="Google Shape;2813;p79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4" name="Google Shape;2814;p79"/>
          <p:cNvSpPr/>
          <p:nvPr/>
        </p:nvSpPr>
        <p:spPr>
          <a:xfrm>
            <a:off x="741208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5" name="Google Shape;2815;p79"/>
          <p:cNvSpPr/>
          <p:nvPr/>
        </p:nvSpPr>
        <p:spPr>
          <a:xfrm>
            <a:off x="1370725" y="389927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6" name="Google Shape;2816;p79"/>
          <p:cNvSpPr/>
          <p:nvPr/>
        </p:nvSpPr>
        <p:spPr>
          <a:xfrm>
            <a:off x="7412075" y="389927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7" name="Google Shape;2817;p79"/>
          <p:cNvSpPr/>
          <p:nvPr/>
        </p:nvSpPr>
        <p:spPr>
          <a:xfrm>
            <a:off x="4391400" y="208832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818" name="Google Shape;2818;p79"/>
          <p:cNvCxnSpPr>
            <a:stCxn id="2815" idx="2"/>
            <a:endCxn id="2809" idx="1"/>
          </p:cNvCxnSpPr>
          <p:nvPr/>
        </p:nvCxnSpPr>
        <p:spPr>
          <a:xfrm rot="-5400000">
            <a:off x="3490525" y="1460575"/>
            <a:ext cx="863700" cy="4742100"/>
          </a:xfrm>
          <a:prstGeom prst="curvedConnector4">
            <a:avLst>
              <a:gd fmla="val -13512" name="adj1"/>
              <a:gd fmla="val 46507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9" name="Google Shape;2819;p79"/>
          <p:cNvCxnSpPr>
            <a:stCxn id="2816" idx="3"/>
            <a:endCxn id="2808" idx="3"/>
          </p:cNvCxnSpPr>
          <p:nvPr/>
        </p:nvCxnSpPr>
        <p:spPr>
          <a:xfrm rot="10800000">
            <a:off x="5330975" y="1561075"/>
            <a:ext cx="2442300" cy="2520300"/>
          </a:xfrm>
          <a:prstGeom prst="curvedConnector3">
            <a:avLst>
              <a:gd fmla="val -975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0" name="Google Shape;2820;p79"/>
          <p:cNvCxnSpPr>
            <a:stCxn id="2817" idx="2"/>
            <a:endCxn id="2810" idx="0"/>
          </p:cNvCxnSpPr>
          <p:nvPr/>
        </p:nvCxnSpPr>
        <p:spPr>
          <a:xfrm rot="5400000">
            <a:off x="2999400" y="1514426"/>
            <a:ext cx="634500" cy="2510700"/>
          </a:xfrm>
          <a:prstGeom prst="curvedConnector3">
            <a:avLst>
              <a:gd fmla="val 4999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1" name="Google Shape;2821;p79"/>
          <p:cNvSpPr/>
          <p:nvPr/>
        </p:nvSpPr>
        <p:spPr>
          <a:xfrm>
            <a:off x="3049500" y="4363525"/>
            <a:ext cx="30450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Dosis"/>
                <a:ea typeface="Dosis"/>
                <a:cs typeface="Dosis"/>
                <a:sym typeface="Dosis"/>
              </a:rPr>
              <a:t>share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reduced chunk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80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27" name="Google Shape;282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28" name="Google Shape;2828;p80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29" name="Google Shape;2829;p80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0" name="Google Shape;2830;p80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1" name="Google Shape;2831;p80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2" name="Google Shape;2832;p80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3" name="Google Shape;2833;p80"/>
          <p:cNvSpPr/>
          <p:nvPr/>
        </p:nvSpPr>
        <p:spPr>
          <a:xfrm>
            <a:off x="4916538" y="26377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4" name="Google Shape;2834;p80"/>
          <p:cNvSpPr/>
          <p:nvPr/>
        </p:nvSpPr>
        <p:spPr>
          <a:xfrm>
            <a:off x="4916525" y="27087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5" name="Google Shape;2835;p80"/>
          <p:cNvSpPr/>
          <p:nvPr/>
        </p:nvSpPr>
        <p:spPr>
          <a:xfrm>
            <a:off x="6361838" y="4476258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6" name="Google Shape;2836;p80"/>
          <p:cNvSpPr/>
          <p:nvPr/>
        </p:nvSpPr>
        <p:spPr>
          <a:xfrm>
            <a:off x="6361850" y="454723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7" name="Google Shape;2837;p80"/>
          <p:cNvSpPr/>
          <p:nvPr/>
        </p:nvSpPr>
        <p:spPr>
          <a:xfrm>
            <a:off x="1895850" y="4491697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8" name="Google Shape;2838;p80"/>
          <p:cNvSpPr/>
          <p:nvPr/>
        </p:nvSpPr>
        <p:spPr>
          <a:xfrm>
            <a:off x="1895850" y="4570799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9" name="Google Shape;2839;p80"/>
          <p:cNvSpPr/>
          <p:nvPr/>
        </p:nvSpPr>
        <p:spPr>
          <a:xfrm>
            <a:off x="1810075" y="4042372"/>
            <a:ext cx="549300" cy="54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+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40" name="Google Shape;2840;p80"/>
          <p:cNvSpPr/>
          <p:nvPr/>
        </p:nvSpPr>
        <p:spPr>
          <a:xfrm>
            <a:off x="6267800" y="4042372"/>
            <a:ext cx="549300" cy="54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+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41" name="Google Shape;2841;p80"/>
          <p:cNvSpPr/>
          <p:nvPr/>
        </p:nvSpPr>
        <p:spPr>
          <a:xfrm>
            <a:off x="4830750" y="2205047"/>
            <a:ext cx="549300" cy="54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+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42" name="Google Shape;2842;p80"/>
          <p:cNvSpPr/>
          <p:nvPr/>
        </p:nvSpPr>
        <p:spPr>
          <a:xfrm>
            <a:off x="3049500" y="4363525"/>
            <a:ext cx="30450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Dosis"/>
                <a:ea typeface="Dosis"/>
                <a:cs typeface="Dosis"/>
                <a:sym typeface="Dosis"/>
              </a:rPr>
              <a:t>reduce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locally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81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48" name="Google Shape;284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49" name="Google Shape;2849;p81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0" name="Google Shape;2850;p81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1" name="Google Shape;2851;p81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2" name="Google Shape;2852;p81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3" name="Google Shape;2853;p81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4" name="Google Shape;2854;p81"/>
          <p:cNvSpPr/>
          <p:nvPr/>
        </p:nvSpPr>
        <p:spPr>
          <a:xfrm>
            <a:off x="4916538" y="2088339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5" name="Google Shape;2855;p81"/>
          <p:cNvSpPr/>
          <p:nvPr/>
        </p:nvSpPr>
        <p:spPr>
          <a:xfrm>
            <a:off x="4916525" y="215931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6" name="Google Shape;2856;p81"/>
          <p:cNvSpPr/>
          <p:nvPr/>
        </p:nvSpPr>
        <p:spPr>
          <a:xfrm>
            <a:off x="6361838" y="391088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7" name="Google Shape;2857;p81"/>
          <p:cNvSpPr/>
          <p:nvPr/>
        </p:nvSpPr>
        <p:spPr>
          <a:xfrm>
            <a:off x="6361850" y="3981861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8" name="Google Shape;2858;p81"/>
          <p:cNvSpPr/>
          <p:nvPr/>
        </p:nvSpPr>
        <p:spPr>
          <a:xfrm>
            <a:off x="1895850" y="39263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9" name="Google Shape;2859;p81"/>
          <p:cNvSpPr/>
          <p:nvPr/>
        </p:nvSpPr>
        <p:spPr>
          <a:xfrm>
            <a:off x="1895850" y="400542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0" name="Google Shape;2860;p81"/>
          <p:cNvSpPr/>
          <p:nvPr/>
        </p:nvSpPr>
        <p:spPr>
          <a:xfrm>
            <a:off x="807150" y="4504425"/>
            <a:ext cx="75297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veryone has a chunk of the result after </a:t>
            </a:r>
            <a:r>
              <a:rPr i="1" lang="en" sz="2200">
                <a:latin typeface="Dosis"/>
                <a:ea typeface="Dosis"/>
                <a:cs typeface="Dosis"/>
                <a:sym typeface="Dosis"/>
              </a:rPr>
              <a:t>(p-1) 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share-reduce steps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6318150" y="2450125"/>
            <a:ext cx="13134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GPT-3 Small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6318150" y="2937275"/>
            <a:ext cx="13134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GPT-3 Medium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6318150" y="3424425"/>
            <a:ext cx="13134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GPT-3 Large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6318150" y="3911575"/>
            <a:ext cx="13134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GPT-3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803237" y="2450125"/>
            <a:ext cx="1101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BERT-Base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803248" y="2937298"/>
            <a:ext cx="1101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BERT-Large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3687588" y="2450125"/>
            <a:ext cx="963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T5-Small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3687588" y="2937275"/>
            <a:ext cx="963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T5-Base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3687588" y="3424425"/>
            <a:ext cx="963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T5-Large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1942488" y="245011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110M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1942500" y="293727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340M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3687588" y="3911575"/>
            <a:ext cx="9636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T5-11B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4687188" y="2450125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60M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4687188" y="293727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220M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4687188" y="3424425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770M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687188" y="391157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11B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7681325" y="2450125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125M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7681325" y="293727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350M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7681325" y="3424425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760M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7681325" y="3911573"/>
            <a:ext cx="7692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175B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🚀 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Parameters: Pre-training with Self-Supervision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1000713" y="1804863"/>
            <a:ext cx="15135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BERT (2018)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3815238" y="1804863"/>
            <a:ext cx="15135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T5 (2019)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6629763" y="1804863"/>
            <a:ext cx="1513500" cy="35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GPT-3 (2020)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Google Shape;149;p19"/>
          <p:cNvCxnSpPr>
            <a:stCxn id="146" idx="3"/>
            <a:endCxn id="147" idx="1"/>
          </p:cNvCxnSpPr>
          <p:nvPr/>
        </p:nvCxnSpPr>
        <p:spPr>
          <a:xfrm>
            <a:off x="2514213" y="1980963"/>
            <a:ext cx="1301100" cy="6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9"/>
          <p:cNvCxnSpPr>
            <a:stCxn id="147" idx="3"/>
            <a:endCxn id="148" idx="1"/>
          </p:cNvCxnSpPr>
          <p:nvPr/>
        </p:nvCxnSpPr>
        <p:spPr>
          <a:xfrm>
            <a:off x="5328738" y="1980963"/>
            <a:ext cx="1301100" cy="6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19"/>
          <p:cNvSpPr/>
          <p:nvPr/>
        </p:nvSpPr>
        <p:spPr>
          <a:xfrm>
            <a:off x="1243042" y="1988381"/>
            <a:ext cx="6657900" cy="191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Switch Transformer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 (2021): 1 Trillion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82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6" name="Google Shape;286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7" name="Google Shape;2867;p82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8" name="Google Shape;2868;p82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9" name="Google Shape;2869;p82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70" name="Google Shape;2870;p82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71" name="Google Shape;2871;p82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72" name="Google Shape;2872;p82"/>
          <p:cNvSpPr/>
          <p:nvPr/>
        </p:nvSpPr>
        <p:spPr>
          <a:xfrm>
            <a:off x="4916538" y="2088339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73" name="Google Shape;2873;p82"/>
          <p:cNvSpPr/>
          <p:nvPr/>
        </p:nvSpPr>
        <p:spPr>
          <a:xfrm>
            <a:off x="4916525" y="215931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74" name="Google Shape;2874;p82"/>
          <p:cNvSpPr/>
          <p:nvPr/>
        </p:nvSpPr>
        <p:spPr>
          <a:xfrm>
            <a:off x="6361838" y="391088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75" name="Google Shape;2875;p82"/>
          <p:cNvSpPr/>
          <p:nvPr/>
        </p:nvSpPr>
        <p:spPr>
          <a:xfrm>
            <a:off x="6361850" y="3981861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76" name="Google Shape;2876;p82"/>
          <p:cNvSpPr/>
          <p:nvPr/>
        </p:nvSpPr>
        <p:spPr>
          <a:xfrm>
            <a:off x="1895850" y="39263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77" name="Google Shape;2877;p82"/>
          <p:cNvSpPr/>
          <p:nvPr/>
        </p:nvSpPr>
        <p:spPr>
          <a:xfrm>
            <a:off x="1895850" y="400542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878" name="Google Shape;2878;p82"/>
          <p:cNvCxnSpPr>
            <a:stCxn id="2867" idx="3"/>
            <a:endCxn id="2875" idx="1"/>
          </p:cNvCxnSpPr>
          <p:nvPr/>
        </p:nvCxnSpPr>
        <p:spPr>
          <a:xfrm>
            <a:off x="5330850" y="1561025"/>
            <a:ext cx="1031100" cy="2602800"/>
          </a:xfrm>
          <a:prstGeom prst="curved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879" name="Google Shape;2879;p82"/>
          <p:cNvCxnSpPr>
            <a:stCxn id="2869" idx="3"/>
            <a:endCxn id="2873" idx="1"/>
          </p:cNvCxnSpPr>
          <p:nvPr/>
        </p:nvCxnSpPr>
        <p:spPr>
          <a:xfrm flipH="1" rot="10800000">
            <a:off x="2820075" y="2341275"/>
            <a:ext cx="2096400" cy="10584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880" name="Google Shape;2880;p82"/>
          <p:cNvCxnSpPr>
            <a:stCxn id="2877" idx="3"/>
            <a:endCxn id="2868" idx="1"/>
          </p:cNvCxnSpPr>
          <p:nvPr/>
        </p:nvCxnSpPr>
        <p:spPr>
          <a:xfrm flipH="1" rot="10800000">
            <a:off x="2257050" y="3399726"/>
            <a:ext cx="4036500" cy="7878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1" name="Google Shape;2881;p82"/>
          <p:cNvSpPr/>
          <p:nvPr/>
        </p:nvSpPr>
        <p:spPr>
          <a:xfrm>
            <a:off x="3049500" y="4363525"/>
            <a:ext cx="30450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Dosis"/>
                <a:ea typeface="Dosis"/>
                <a:cs typeface="Dosis"/>
                <a:sym typeface="Dosis"/>
              </a:rPr>
              <a:t>share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reduced chunk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83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87" name="Google Shape;288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88" name="Google Shape;2888;p83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89" name="Google Shape;2889;p83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90" name="Google Shape;2890;p83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91" name="Google Shape;2891;p83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92" name="Google Shape;2892;p83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93" name="Google Shape;2893;p83"/>
          <p:cNvSpPr/>
          <p:nvPr/>
        </p:nvSpPr>
        <p:spPr>
          <a:xfrm>
            <a:off x="4916538" y="21043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94" name="Google Shape;2894;p83"/>
          <p:cNvSpPr/>
          <p:nvPr/>
        </p:nvSpPr>
        <p:spPr>
          <a:xfrm>
            <a:off x="4916525" y="218620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95" name="Google Shape;2895;p83"/>
          <p:cNvSpPr/>
          <p:nvPr/>
        </p:nvSpPr>
        <p:spPr>
          <a:xfrm>
            <a:off x="6361838" y="391088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96" name="Google Shape;2896;p83"/>
          <p:cNvSpPr/>
          <p:nvPr/>
        </p:nvSpPr>
        <p:spPr>
          <a:xfrm>
            <a:off x="6361850" y="3981861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97" name="Google Shape;2897;p83"/>
          <p:cNvSpPr/>
          <p:nvPr/>
        </p:nvSpPr>
        <p:spPr>
          <a:xfrm>
            <a:off x="1895850" y="39263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98" name="Google Shape;2898;p83"/>
          <p:cNvSpPr/>
          <p:nvPr/>
        </p:nvSpPr>
        <p:spPr>
          <a:xfrm>
            <a:off x="1895850" y="400542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99" name="Google Shape;2899;p83"/>
          <p:cNvSpPr/>
          <p:nvPr/>
        </p:nvSpPr>
        <p:spPr>
          <a:xfrm>
            <a:off x="6871738" y="382231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00" name="Google Shape;2900;p83"/>
          <p:cNvSpPr/>
          <p:nvPr/>
        </p:nvSpPr>
        <p:spPr>
          <a:xfrm>
            <a:off x="6871750" y="3920338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01" name="Google Shape;2901;p83"/>
          <p:cNvSpPr/>
          <p:nvPr/>
        </p:nvSpPr>
        <p:spPr>
          <a:xfrm>
            <a:off x="6871750" y="3999439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02" name="Google Shape;2902;p83"/>
          <p:cNvSpPr/>
          <p:nvPr/>
        </p:nvSpPr>
        <p:spPr>
          <a:xfrm>
            <a:off x="3908513" y="201157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03" name="Google Shape;2903;p83"/>
          <p:cNvSpPr/>
          <p:nvPr/>
        </p:nvSpPr>
        <p:spPr>
          <a:xfrm>
            <a:off x="3908513" y="2094161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04" name="Google Shape;2904;p83"/>
          <p:cNvSpPr/>
          <p:nvPr/>
        </p:nvSpPr>
        <p:spPr>
          <a:xfrm>
            <a:off x="3908525" y="218620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05" name="Google Shape;2905;p83"/>
          <p:cNvSpPr/>
          <p:nvPr/>
        </p:nvSpPr>
        <p:spPr>
          <a:xfrm>
            <a:off x="2420950" y="382187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06" name="Google Shape;2906;p83"/>
          <p:cNvSpPr/>
          <p:nvPr/>
        </p:nvSpPr>
        <p:spPr>
          <a:xfrm>
            <a:off x="2420963" y="391697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07" name="Google Shape;2907;p83"/>
          <p:cNvSpPr/>
          <p:nvPr/>
        </p:nvSpPr>
        <p:spPr>
          <a:xfrm>
            <a:off x="2420950" y="399986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p84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13" name="Google Shape;2913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14" name="Google Shape;2914;p84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15" name="Google Shape;2915;p84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16" name="Google Shape;2916;p84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17" name="Google Shape;2917;p84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18" name="Google Shape;2918;p84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19" name="Google Shape;2919;p84"/>
          <p:cNvSpPr/>
          <p:nvPr/>
        </p:nvSpPr>
        <p:spPr>
          <a:xfrm>
            <a:off x="4916538" y="21043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20" name="Google Shape;2920;p84"/>
          <p:cNvSpPr/>
          <p:nvPr/>
        </p:nvSpPr>
        <p:spPr>
          <a:xfrm>
            <a:off x="4916525" y="218620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21" name="Google Shape;2921;p84"/>
          <p:cNvSpPr/>
          <p:nvPr/>
        </p:nvSpPr>
        <p:spPr>
          <a:xfrm>
            <a:off x="6361838" y="391088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22" name="Google Shape;2922;p84"/>
          <p:cNvSpPr/>
          <p:nvPr/>
        </p:nvSpPr>
        <p:spPr>
          <a:xfrm>
            <a:off x="6361850" y="3981861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23" name="Google Shape;2923;p84"/>
          <p:cNvSpPr/>
          <p:nvPr/>
        </p:nvSpPr>
        <p:spPr>
          <a:xfrm>
            <a:off x="1895850" y="39263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24" name="Google Shape;2924;p84"/>
          <p:cNvSpPr/>
          <p:nvPr/>
        </p:nvSpPr>
        <p:spPr>
          <a:xfrm>
            <a:off x="1895850" y="400542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25" name="Google Shape;2925;p84"/>
          <p:cNvSpPr/>
          <p:nvPr/>
        </p:nvSpPr>
        <p:spPr>
          <a:xfrm>
            <a:off x="6871738" y="382231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26" name="Google Shape;2926;p84"/>
          <p:cNvSpPr/>
          <p:nvPr/>
        </p:nvSpPr>
        <p:spPr>
          <a:xfrm>
            <a:off x="6871750" y="3920338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27" name="Google Shape;2927;p84"/>
          <p:cNvSpPr/>
          <p:nvPr/>
        </p:nvSpPr>
        <p:spPr>
          <a:xfrm>
            <a:off x="6871750" y="3999439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28" name="Google Shape;2928;p84"/>
          <p:cNvSpPr/>
          <p:nvPr/>
        </p:nvSpPr>
        <p:spPr>
          <a:xfrm>
            <a:off x="3908513" y="201157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29" name="Google Shape;2929;p84"/>
          <p:cNvSpPr/>
          <p:nvPr/>
        </p:nvSpPr>
        <p:spPr>
          <a:xfrm>
            <a:off x="3908513" y="2094161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30" name="Google Shape;2930;p84"/>
          <p:cNvSpPr/>
          <p:nvPr/>
        </p:nvSpPr>
        <p:spPr>
          <a:xfrm>
            <a:off x="3908525" y="218620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31" name="Google Shape;2931;p84"/>
          <p:cNvSpPr/>
          <p:nvPr/>
        </p:nvSpPr>
        <p:spPr>
          <a:xfrm>
            <a:off x="2420950" y="382187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32" name="Google Shape;2932;p84"/>
          <p:cNvSpPr/>
          <p:nvPr/>
        </p:nvSpPr>
        <p:spPr>
          <a:xfrm>
            <a:off x="2420963" y="391697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33" name="Google Shape;2933;p84"/>
          <p:cNvSpPr/>
          <p:nvPr/>
        </p:nvSpPr>
        <p:spPr>
          <a:xfrm>
            <a:off x="2420950" y="399986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934" name="Google Shape;2934;p84"/>
          <p:cNvCxnSpPr>
            <a:endCxn id="2916" idx="3"/>
          </p:cNvCxnSpPr>
          <p:nvPr/>
        </p:nvCxnSpPr>
        <p:spPr>
          <a:xfrm flipH="1">
            <a:off x="2820075" y="2550375"/>
            <a:ext cx="1269000" cy="849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5" name="Google Shape;2935;p84"/>
          <p:cNvCxnSpPr>
            <a:stCxn id="2933" idx="3"/>
            <a:endCxn id="2915" idx="1"/>
          </p:cNvCxnSpPr>
          <p:nvPr/>
        </p:nvCxnSpPr>
        <p:spPr>
          <a:xfrm flipH="1" rot="10800000">
            <a:off x="2782150" y="3399863"/>
            <a:ext cx="3511500" cy="7821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6" name="Google Shape;2936;p84"/>
          <p:cNvCxnSpPr>
            <a:stCxn id="2927" idx="2"/>
            <a:endCxn id="2914" idx="3"/>
          </p:cNvCxnSpPr>
          <p:nvPr/>
        </p:nvCxnSpPr>
        <p:spPr>
          <a:xfrm flipH="1" rot="5400000">
            <a:off x="4790350" y="2101639"/>
            <a:ext cx="2802600" cy="1721400"/>
          </a:xfrm>
          <a:prstGeom prst="curvedConnector4">
            <a:avLst>
              <a:gd fmla="val -8497" name="adj1"/>
              <a:gd fmla="val 55249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7" name="Google Shape;2937;p84"/>
          <p:cNvSpPr/>
          <p:nvPr/>
        </p:nvSpPr>
        <p:spPr>
          <a:xfrm>
            <a:off x="3049500" y="4363525"/>
            <a:ext cx="3045000" cy="548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Dosis"/>
                <a:ea typeface="Dosis"/>
                <a:cs typeface="Dosis"/>
                <a:sym typeface="Dosis"/>
              </a:rPr>
              <a:t>share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reduced chunk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85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43" name="Google Shape;294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44" name="Google Shape;2944;p85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45" name="Google Shape;2945;p85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46" name="Google Shape;2946;p85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47" name="Google Shape;2947;p85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48" name="Google Shape;2948;p85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49" name="Google Shape;2949;p85"/>
          <p:cNvSpPr/>
          <p:nvPr/>
        </p:nvSpPr>
        <p:spPr>
          <a:xfrm>
            <a:off x="4916538" y="21043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0" name="Google Shape;2950;p85"/>
          <p:cNvSpPr/>
          <p:nvPr/>
        </p:nvSpPr>
        <p:spPr>
          <a:xfrm>
            <a:off x="4916525" y="218620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1" name="Google Shape;2951;p85"/>
          <p:cNvSpPr/>
          <p:nvPr/>
        </p:nvSpPr>
        <p:spPr>
          <a:xfrm>
            <a:off x="6361838" y="391088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2" name="Google Shape;2952;p85"/>
          <p:cNvSpPr/>
          <p:nvPr/>
        </p:nvSpPr>
        <p:spPr>
          <a:xfrm>
            <a:off x="6361850" y="3981861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3" name="Google Shape;2953;p85"/>
          <p:cNvSpPr/>
          <p:nvPr/>
        </p:nvSpPr>
        <p:spPr>
          <a:xfrm>
            <a:off x="1895850" y="39263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4" name="Google Shape;2954;p85"/>
          <p:cNvSpPr/>
          <p:nvPr/>
        </p:nvSpPr>
        <p:spPr>
          <a:xfrm>
            <a:off x="1895850" y="400542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5" name="Google Shape;2955;p85"/>
          <p:cNvSpPr/>
          <p:nvPr/>
        </p:nvSpPr>
        <p:spPr>
          <a:xfrm>
            <a:off x="6871738" y="382231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6" name="Google Shape;2956;p85"/>
          <p:cNvSpPr/>
          <p:nvPr/>
        </p:nvSpPr>
        <p:spPr>
          <a:xfrm>
            <a:off x="6871750" y="3920338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7" name="Google Shape;2957;p85"/>
          <p:cNvSpPr/>
          <p:nvPr/>
        </p:nvSpPr>
        <p:spPr>
          <a:xfrm>
            <a:off x="6871750" y="3999439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8" name="Google Shape;2958;p85"/>
          <p:cNvSpPr/>
          <p:nvPr/>
        </p:nvSpPr>
        <p:spPr>
          <a:xfrm>
            <a:off x="3908513" y="201157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9" name="Google Shape;2959;p85"/>
          <p:cNvSpPr/>
          <p:nvPr/>
        </p:nvSpPr>
        <p:spPr>
          <a:xfrm>
            <a:off x="3908513" y="2094161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0" name="Google Shape;2960;p85"/>
          <p:cNvSpPr/>
          <p:nvPr/>
        </p:nvSpPr>
        <p:spPr>
          <a:xfrm>
            <a:off x="3908525" y="218620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1" name="Google Shape;2961;p85"/>
          <p:cNvSpPr/>
          <p:nvPr/>
        </p:nvSpPr>
        <p:spPr>
          <a:xfrm>
            <a:off x="2420950" y="382187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2" name="Google Shape;2962;p85"/>
          <p:cNvSpPr/>
          <p:nvPr/>
        </p:nvSpPr>
        <p:spPr>
          <a:xfrm>
            <a:off x="2420963" y="391697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3" name="Google Shape;2963;p85"/>
          <p:cNvSpPr/>
          <p:nvPr/>
        </p:nvSpPr>
        <p:spPr>
          <a:xfrm>
            <a:off x="2420950" y="399986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4" name="Google Shape;2964;p85"/>
          <p:cNvSpPr/>
          <p:nvPr/>
        </p:nvSpPr>
        <p:spPr>
          <a:xfrm>
            <a:off x="7381650" y="3821888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5" name="Google Shape;2965;p85"/>
          <p:cNvSpPr/>
          <p:nvPr/>
        </p:nvSpPr>
        <p:spPr>
          <a:xfrm>
            <a:off x="7381663" y="3916988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6" name="Google Shape;2966;p85"/>
          <p:cNvSpPr/>
          <p:nvPr/>
        </p:nvSpPr>
        <p:spPr>
          <a:xfrm>
            <a:off x="7381650" y="399987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7" name="Google Shape;2967;p85"/>
          <p:cNvSpPr/>
          <p:nvPr/>
        </p:nvSpPr>
        <p:spPr>
          <a:xfrm>
            <a:off x="4412525" y="200557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8" name="Google Shape;2968;p85"/>
          <p:cNvSpPr/>
          <p:nvPr/>
        </p:nvSpPr>
        <p:spPr>
          <a:xfrm>
            <a:off x="4412538" y="21036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9" name="Google Shape;2969;p85"/>
          <p:cNvSpPr/>
          <p:nvPr/>
        </p:nvSpPr>
        <p:spPr>
          <a:xfrm>
            <a:off x="4412538" y="218620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70" name="Google Shape;2970;p85"/>
          <p:cNvSpPr/>
          <p:nvPr/>
        </p:nvSpPr>
        <p:spPr>
          <a:xfrm>
            <a:off x="1370738" y="382356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71" name="Google Shape;2971;p85"/>
          <p:cNvSpPr/>
          <p:nvPr/>
        </p:nvSpPr>
        <p:spPr>
          <a:xfrm>
            <a:off x="1370738" y="3906149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72" name="Google Shape;2972;p85"/>
          <p:cNvSpPr/>
          <p:nvPr/>
        </p:nvSpPr>
        <p:spPr>
          <a:xfrm>
            <a:off x="1370750" y="3998192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86"/>
          <p:cNvSpPr/>
          <p:nvPr/>
        </p:nvSpPr>
        <p:spPr>
          <a:xfrm>
            <a:off x="6361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78" name="Google Shape;297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79" name="Google Shape;2979;p86"/>
          <p:cNvSpPr/>
          <p:nvPr/>
        </p:nvSpPr>
        <p:spPr>
          <a:xfrm>
            <a:off x="3813150" y="124827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1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0" name="Google Shape;2980;p86"/>
          <p:cNvSpPr/>
          <p:nvPr/>
        </p:nvSpPr>
        <p:spPr>
          <a:xfrm>
            <a:off x="6293500" y="3087000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2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1" name="Google Shape;2981;p86"/>
          <p:cNvSpPr/>
          <p:nvPr/>
        </p:nvSpPr>
        <p:spPr>
          <a:xfrm>
            <a:off x="1302375" y="3086925"/>
            <a:ext cx="1517700" cy="625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GPU 3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2" name="Google Shape;2982;p86"/>
          <p:cNvSpPr/>
          <p:nvPr/>
        </p:nvSpPr>
        <p:spPr>
          <a:xfrm>
            <a:off x="4916525" y="20092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3" name="Google Shape;2983;p86"/>
          <p:cNvSpPr/>
          <p:nvPr/>
        </p:nvSpPr>
        <p:spPr>
          <a:xfrm>
            <a:off x="1895838" y="38283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4" name="Google Shape;2984;p86"/>
          <p:cNvSpPr/>
          <p:nvPr/>
        </p:nvSpPr>
        <p:spPr>
          <a:xfrm>
            <a:off x="4916538" y="21043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5" name="Google Shape;2985;p86"/>
          <p:cNvSpPr/>
          <p:nvPr/>
        </p:nvSpPr>
        <p:spPr>
          <a:xfrm>
            <a:off x="4916525" y="218620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6" name="Google Shape;2986;p86"/>
          <p:cNvSpPr/>
          <p:nvPr/>
        </p:nvSpPr>
        <p:spPr>
          <a:xfrm>
            <a:off x="6361838" y="391088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7" name="Google Shape;2987;p86"/>
          <p:cNvSpPr/>
          <p:nvPr/>
        </p:nvSpPr>
        <p:spPr>
          <a:xfrm>
            <a:off x="6361850" y="3981861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8" name="Google Shape;2988;p86"/>
          <p:cNvSpPr/>
          <p:nvPr/>
        </p:nvSpPr>
        <p:spPr>
          <a:xfrm>
            <a:off x="1895850" y="392632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9" name="Google Shape;2989;p86"/>
          <p:cNvSpPr/>
          <p:nvPr/>
        </p:nvSpPr>
        <p:spPr>
          <a:xfrm>
            <a:off x="1895850" y="400542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0" name="Google Shape;2990;p86"/>
          <p:cNvSpPr/>
          <p:nvPr/>
        </p:nvSpPr>
        <p:spPr>
          <a:xfrm>
            <a:off x="6871738" y="382231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1" name="Google Shape;2991;p86"/>
          <p:cNvSpPr/>
          <p:nvPr/>
        </p:nvSpPr>
        <p:spPr>
          <a:xfrm>
            <a:off x="6871750" y="3920338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2" name="Google Shape;2992;p86"/>
          <p:cNvSpPr/>
          <p:nvPr/>
        </p:nvSpPr>
        <p:spPr>
          <a:xfrm>
            <a:off x="6871750" y="3999439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3" name="Google Shape;2993;p86"/>
          <p:cNvSpPr/>
          <p:nvPr/>
        </p:nvSpPr>
        <p:spPr>
          <a:xfrm>
            <a:off x="3908513" y="201157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4" name="Google Shape;2994;p86"/>
          <p:cNvSpPr/>
          <p:nvPr/>
        </p:nvSpPr>
        <p:spPr>
          <a:xfrm>
            <a:off x="3908513" y="2094161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5" name="Google Shape;2995;p86"/>
          <p:cNvSpPr/>
          <p:nvPr/>
        </p:nvSpPr>
        <p:spPr>
          <a:xfrm>
            <a:off x="3908525" y="218620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6" name="Google Shape;2996;p86"/>
          <p:cNvSpPr/>
          <p:nvPr/>
        </p:nvSpPr>
        <p:spPr>
          <a:xfrm>
            <a:off x="2420950" y="382187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7" name="Google Shape;2997;p86"/>
          <p:cNvSpPr/>
          <p:nvPr/>
        </p:nvSpPr>
        <p:spPr>
          <a:xfrm>
            <a:off x="2420963" y="3916976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8" name="Google Shape;2998;p86"/>
          <p:cNvSpPr/>
          <p:nvPr/>
        </p:nvSpPr>
        <p:spPr>
          <a:xfrm>
            <a:off x="2420950" y="399986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9" name="Google Shape;2999;p86"/>
          <p:cNvSpPr/>
          <p:nvPr/>
        </p:nvSpPr>
        <p:spPr>
          <a:xfrm>
            <a:off x="7381650" y="3821888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00" name="Google Shape;3000;p86"/>
          <p:cNvSpPr/>
          <p:nvPr/>
        </p:nvSpPr>
        <p:spPr>
          <a:xfrm>
            <a:off x="7381663" y="3916988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01" name="Google Shape;3001;p86"/>
          <p:cNvSpPr/>
          <p:nvPr/>
        </p:nvSpPr>
        <p:spPr>
          <a:xfrm>
            <a:off x="7381650" y="399987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02" name="Google Shape;3002;p86"/>
          <p:cNvSpPr/>
          <p:nvPr/>
        </p:nvSpPr>
        <p:spPr>
          <a:xfrm>
            <a:off x="4412525" y="2005575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03" name="Google Shape;3003;p86"/>
          <p:cNvSpPr/>
          <p:nvPr/>
        </p:nvSpPr>
        <p:spPr>
          <a:xfrm>
            <a:off x="4412538" y="2103600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04" name="Google Shape;3004;p86"/>
          <p:cNvSpPr/>
          <p:nvPr/>
        </p:nvSpPr>
        <p:spPr>
          <a:xfrm>
            <a:off x="4412538" y="2186204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2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05" name="Google Shape;3005;p86"/>
          <p:cNvSpPr/>
          <p:nvPr/>
        </p:nvSpPr>
        <p:spPr>
          <a:xfrm>
            <a:off x="1370738" y="3823563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06" name="Google Shape;3006;p86"/>
          <p:cNvSpPr/>
          <p:nvPr/>
        </p:nvSpPr>
        <p:spPr>
          <a:xfrm>
            <a:off x="1370738" y="3906149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07" name="Google Shape;3007;p86"/>
          <p:cNvSpPr/>
          <p:nvPr/>
        </p:nvSpPr>
        <p:spPr>
          <a:xfrm>
            <a:off x="1370750" y="3998192"/>
            <a:ext cx="361200" cy="364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08" name="Google Shape;3008;p86"/>
          <p:cNvSpPr/>
          <p:nvPr/>
        </p:nvSpPr>
        <p:spPr>
          <a:xfrm>
            <a:off x="0" y="1643925"/>
            <a:ext cx="9144000" cy="22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total work = p senders x 1 receiver x o(n/p) tensor x (p-1) rounds x 2 phases  = 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o(np)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veryone does </a:t>
            </a:r>
            <a:r>
              <a:rPr lang="en" sz="2200" u="sng">
                <a:latin typeface="Dosis"/>
                <a:ea typeface="Dosis"/>
                <a:cs typeface="Dosis"/>
                <a:sym typeface="Dosis"/>
              </a:rPr>
              <a:t>equal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 o(n) work (independent of p!)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Ring All-Reduce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14" name="Google Shape;3014;p87"/>
          <p:cNvSpPr/>
          <p:nvPr/>
        </p:nvSpPr>
        <p:spPr>
          <a:xfrm>
            <a:off x="2207100" y="2297550"/>
            <a:ext cx="5739000" cy="54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nVidia Collective Communications Library (nccl)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015" name="Google Shape;301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75" y="1804688"/>
            <a:ext cx="1534125" cy="15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6" name="Google Shape;3016;p87"/>
          <p:cNvSpPr/>
          <p:nvPr/>
        </p:nvSpPr>
        <p:spPr>
          <a:xfrm>
            <a:off x="2207100" y="3089375"/>
            <a:ext cx="5739000" cy="54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Horovod distributed training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1" name="Google Shape;302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13" y="331738"/>
            <a:ext cx="7492374" cy="43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Google Shape;3022;p88"/>
          <p:cNvSpPr txBox="1"/>
          <p:nvPr/>
        </p:nvSpPr>
        <p:spPr>
          <a:xfrm>
            <a:off x="0" y="4774200"/>
            <a:ext cx="675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Credit: Fedus et al. (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Switch Transformers: Scaling to Trillion Parameter Models with Simple and Efficient Sparsity)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Large-Scale Data in Language Modeling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028" name="Google Shape;302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75" y="1443455"/>
            <a:ext cx="8431847" cy="22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9" name="Google Shape;3029;p89"/>
          <p:cNvSpPr txBox="1"/>
          <p:nvPr/>
        </p:nvSpPr>
        <p:spPr>
          <a:xfrm>
            <a:off x="0" y="4774200"/>
            <a:ext cx="675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Credit: Brown et al. (Language Models are Few-Shot Learners)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Large-Scale Data in Visual Learning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35" name="Google Shape;3035;p90"/>
          <p:cNvSpPr txBox="1"/>
          <p:nvPr/>
        </p:nvSpPr>
        <p:spPr>
          <a:xfrm>
            <a:off x="0" y="4774200"/>
            <a:ext cx="675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Credit: Sun et al. (Revisiting Unreasonable Effectiveness of Data in Deep Learning Era)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036" name="Google Shape;303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75" y="1170125"/>
            <a:ext cx="5435827" cy="34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90"/>
          <p:cNvSpPr/>
          <p:nvPr/>
        </p:nvSpPr>
        <p:spPr>
          <a:xfrm>
            <a:off x="1854075" y="1619925"/>
            <a:ext cx="5371800" cy="1108200"/>
          </a:xfrm>
          <a:prstGeom prst="rect">
            <a:avLst/>
          </a:prstGeom>
          <a:solidFill>
            <a:srgbClr val="EEEEEE">
              <a:alpha val="57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90"/>
          <p:cNvSpPr/>
          <p:nvPr/>
        </p:nvSpPr>
        <p:spPr>
          <a:xfrm>
            <a:off x="1854075" y="3243025"/>
            <a:ext cx="5371800" cy="1329000"/>
          </a:xfrm>
          <a:prstGeom prst="rect">
            <a:avLst/>
          </a:prstGeom>
          <a:solidFill>
            <a:srgbClr val="EEEEEE">
              <a:alpha val="57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Feed Data Fast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44" name="Google Shape;3044;p91"/>
          <p:cNvSpPr/>
          <p:nvPr/>
        </p:nvSpPr>
        <p:spPr>
          <a:xfrm>
            <a:off x="387900" y="1666350"/>
            <a:ext cx="18996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Columnar Data 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45" name="Google Shape;3045;p91"/>
          <p:cNvSpPr/>
          <p:nvPr/>
        </p:nvSpPr>
        <p:spPr>
          <a:xfrm>
            <a:off x="3565250" y="1666350"/>
            <a:ext cx="14415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Apache Parquet (Disk)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46" name="Google Shape;3046;p91"/>
          <p:cNvSpPr/>
          <p:nvPr/>
        </p:nvSpPr>
        <p:spPr>
          <a:xfrm>
            <a:off x="2644925" y="2528750"/>
            <a:ext cx="1441500" cy="3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Apache Spark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47" name="Google Shape;3047;p91"/>
          <p:cNvSpPr/>
          <p:nvPr/>
        </p:nvSpPr>
        <p:spPr>
          <a:xfrm>
            <a:off x="4263350" y="2528750"/>
            <a:ext cx="1441500" cy="3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Multiprocessing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48" name="Google Shape;3048;p91"/>
          <p:cNvSpPr/>
          <p:nvPr/>
        </p:nvSpPr>
        <p:spPr>
          <a:xfrm>
            <a:off x="5881775" y="2528750"/>
            <a:ext cx="1441500" cy="3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Multithreading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49" name="Google Shape;3049;p91"/>
          <p:cNvSpPr/>
          <p:nvPr/>
        </p:nvSpPr>
        <p:spPr>
          <a:xfrm>
            <a:off x="6422325" y="1666350"/>
            <a:ext cx="16095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Apache Arrow (In-Memory)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50" name="Google Shape;3050;p91"/>
          <p:cNvSpPr/>
          <p:nvPr/>
        </p:nvSpPr>
        <p:spPr>
          <a:xfrm>
            <a:off x="387900" y="2528750"/>
            <a:ext cx="1899600" cy="3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Parallel Workers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51" name="Google Shape;3051;p91"/>
          <p:cNvSpPr/>
          <p:nvPr/>
        </p:nvSpPr>
        <p:spPr>
          <a:xfrm>
            <a:off x="1766400" y="4037800"/>
            <a:ext cx="56112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Warning: primary</a:t>
            </a:r>
            <a:r>
              <a:rPr b="1" lang="en" sz="2200">
                <a:latin typeface="Dosis"/>
                <a:ea typeface="Dosis"/>
                <a:cs typeface="Dosis"/>
                <a:sym typeface="Dosis"/>
              </a:rPr>
              <a:t> memory is a bottleneck!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052" name="Google Shape;305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913" y="1596850"/>
            <a:ext cx="687401" cy="68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3" name="Google Shape;305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675" y="1741800"/>
            <a:ext cx="1087280" cy="3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4" name="Google Shape;3054;p91"/>
          <p:cNvSpPr/>
          <p:nvPr/>
        </p:nvSpPr>
        <p:spPr>
          <a:xfrm>
            <a:off x="387900" y="3130875"/>
            <a:ext cx="1899600" cy="3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Libraries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55" name="Google Shape;3055;p91"/>
          <p:cNvSpPr/>
          <p:nvPr/>
        </p:nvSpPr>
        <p:spPr>
          <a:xfrm>
            <a:off x="2644925" y="3130875"/>
            <a:ext cx="1841700" cy="3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Huggi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ngF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ace Datasets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56" name="Google Shape;3056;p91"/>
          <p:cNvSpPr/>
          <p:nvPr/>
        </p:nvSpPr>
        <p:spPr>
          <a:xfrm>
            <a:off x="4666075" y="3130875"/>
            <a:ext cx="1441500" cy="3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Uber Petastorm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57" name="Google Shape;3057;p91"/>
          <p:cNvSpPr/>
          <p:nvPr/>
        </p:nvSpPr>
        <p:spPr>
          <a:xfrm>
            <a:off x="6287025" y="3130875"/>
            <a:ext cx="1744800" cy="3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Tensorflow Datasets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651150" y="4418725"/>
            <a:ext cx="78417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Note: 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some parameters must be in float32 for numerical stability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07000" y="2059865"/>
            <a:ext cx="3316200" cy="6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32 bit float (float32, fp32)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507000" y="2790658"/>
            <a:ext cx="3316200" cy="6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16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 bit float (float16, fp16)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507000" y="3521437"/>
            <a:ext cx="3316200" cy="6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8</a:t>
            </a:r>
            <a:r>
              <a:rPr lang="en" sz="2200">
                <a:latin typeface="Dosis"/>
                <a:ea typeface="Dosis"/>
                <a:cs typeface="Dosis"/>
                <a:sym typeface="Dosis"/>
              </a:rPr>
              <a:t> bit int unsigned (uint8)</a:t>
            </a:r>
            <a:endParaRPr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4572000" y="1311975"/>
            <a:ext cx="3730200" cy="281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 B parameters @ fp16 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= 10^9 x 2 bytes 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= 1.86 GB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175B parameters @ fp16 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= 175 x 10^9 x 2 bytes 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= 316.2 GB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507000" y="1311975"/>
            <a:ext cx="3316200" cy="6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osis"/>
                <a:ea typeface="Dosis"/>
                <a:cs typeface="Dosis"/>
                <a:sym typeface="Dosis"/>
              </a:rPr>
              <a:t>Parameter Representation</a:t>
            </a:r>
            <a:endParaRPr b="1" sz="2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2" name="Google Shape;16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Storing Parameters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2" name="Google Shape;306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00" y="1320549"/>
            <a:ext cx="2015170" cy="12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3" name="Google Shape;306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Lots More To Read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064" name="Google Shape;306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63" y="2855575"/>
            <a:ext cx="767786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600" y="1991675"/>
            <a:ext cx="3574401" cy="6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Google Shape;3066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1142" y="1183651"/>
            <a:ext cx="1633901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2" name="Google Shape;307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726" y="2958775"/>
            <a:ext cx="1762003" cy="12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Google Shape;307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588" y="2961601"/>
            <a:ext cx="1664262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Google Shape;307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350" y="2961603"/>
            <a:ext cx="1216496" cy="1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Google Shape;3075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875" y="2958775"/>
            <a:ext cx="1246624" cy="1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Google Shape;3076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" y="557475"/>
            <a:ext cx="1396699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7525" y="374825"/>
            <a:ext cx="1762001" cy="17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3650" y="557475"/>
            <a:ext cx="1315260" cy="13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9" name="Google Shape;3079;p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6275" y="557475"/>
            <a:ext cx="1079259" cy="13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0" name="Google Shape;3080;p93"/>
          <p:cNvSpPr txBox="1"/>
          <p:nvPr/>
        </p:nvSpPr>
        <p:spPr>
          <a:xfrm>
            <a:off x="903150" y="2177750"/>
            <a:ext cx="7974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1				2				9			        4			    5		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1" name="Google Shape;3081;p93"/>
          <p:cNvSpPr txBox="1"/>
          <p:nvPr/>
        </p:nvSpPr>
        <p:spPr>
          <a:xfrm>
            <a:off x="857300" y="4316725"/>
            <a:ext cx="7974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3			       6				     7				   8			              10		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82" name="Google Shape;3082;p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53500" y="438738"/>
            <a:ext cx="818151" cy="163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3" name="Google Shape;3083;p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5612" y="3141425"/>
            <a:ext cx="1884626" cy="10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9" name="Google Shape;3089;p94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Next class: Model evaluation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90" name="Google Shape;309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25" y="448245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1" name="Google Shape;3091;p94"/>
          <p:cNvSpPr txBox="1"/>
          <p:nvPr/>
        </p:nvSpPr>
        <p:spPr>
          <a:xfrm>
            <a:off x="5898775" y="4482450"/>
            <a:ext cx="300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cs329s.stanford.edu | Chip Huyen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50" y="2270250"/>
            <a:ext cx="8634960" cy="6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2596650" y="3466275"/>
            <a:ext cx="395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80 GB &lt; </a:t>
            </a:r>
            <a:r>
              <a:rPr lang="en" sz="4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316.2 GB </a:t>
            </a:r>
            <a:endParaRPr sz="4000"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00" y="1679700"/>
            <a:ext cx="388620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0" y="4774200"/>
            <a:ext cx="929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Credit: NVIDIA News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